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comments/modernComment_1136_7025F69E.xml" ContentType="application/vnd.ms-powerpoint.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141"/>
  </p:notesMasterIdLst>
  <p:sldIdLst>
    <p:sldId id="4286" r:id="rId2"/>
    <p:sldId id="4306" r:id="rId3"/>
    <p:sldId id="4346" r:id="rId4"/>
    <p:sldId id="4491" r:id="rId5"/>
    <p:sldId id="4489" r:id="rId6"/>
    <p:sldId id="4488" r:id="rId7"/>
    <p:sldId id="4347" r:id="rId8"/>
    <p:sldId id="4349" r:id="rId9"/>
    <p:sldId id="4458" r:id="rId10"/>
    <p:sldId id="4350" r:id="rId11"/>
    <p:sldId id="4352" r:id="rId12"/>
    <p:sldId id="4353" r:id="rId13"/>
    <p:sldId id="4355" r:id="rId14"/>
    <p:sldId id="4354" r:id="rId15"/>
    <p:sldId id="4356" r:id="rId16"/>
    <p:sldId id="4357" r:id="rId17"/>
    <p:sldId id="4358" r:id="rId18"/>
    <p:sldId id="4359" r:id="rId19"/>
    <p:sldId id="4360" r:id="rId20"/>
    <p:sldId id="4361" r:id="rId21"/>
    <p:sldId id="4362" r:id="rId22"/>
    <p:sldId id="4597" r:id="rId23"/>
    <p:sldId id="4363" r:id="rId24"/>
    <p:sldId id="4364" r:id="rId25"/>
    <p:sldId id="4365" r:id="rId26"/>
    <p:sldId id="4366" r:id="rId27"/>
    <p:sldId id="4367" r:id="rId28"/>
    <p:sldId id="4368" r:id="rId29"/>
    <p:sldId id="4369" r:id="rId30"/>
    <p:sldId id="4371" r:id="rId31"/>
    <p:sldId id="4370" r:id="rId32"/>
    <p:sldId id="4372" r:id="rId33"/>
    <p:sldId id="288" r:id="rId34"/>
    <p:sldId id="4373" r:id="rId35"/>
    <p:sldId id="4374" r:id="rId36"/>
    <p:sldId id="4375" r:id="rId37"/>
    <p:sldId id="4598" r:id="rId38"/>
    <p:sldId id="4376" r:id="rId39"/>
    <p:sldId id="4377" r:id="rId40"/>
    <p:sldId id="4378" r:id="rId41"/>
    <p:sldId id="4379" r:id="rId42"/>
    <p:sldId id="4380" r:id="rId43"/>
    <p:sldId id="4381" r:id="rId44"/>
    <p:sldId id="4382" r:id="rId45"/>
    <p:sldId id="4383" r:id="rId46"/>
    <p:sldId id="4384" r:id="rId47"/>
    <p:sldId id="4385" r:id="rId48"/>
    <p:sldId id="4386" r:id="rId49"/>
    <p:sldId id="4387" r:id="rId50"/>
    <p:sldId id="4388" r:id="rId51"/>
    <p:sldId id="4459" r:id="rId52"/>
    <p:sldId id="4390" r:id="rId53"/>
    <p:sldId id="308" r:id="rId54"/>
    <p:sldId id="4391" r:id="rId55"/>
    <p:sldId id="4392" r:id="rId56"/>
    <p:sldId id="4393" r:id="rId57"/>
    <p:sldId id="4394" r:id="rId58"/>
    <p:sldId id="313" r:id="rId59"/>
    <p:sldId id="4599" r:id="rId60"/>
    <p:sldId id="4395" r:id="rId61"/>
    <p:sldId id="4396" r:id="rId62"/>
    <p:sldId id="4397" r:id="rId63"/>
    <p:sldId id="4398" r:id="rId64"/>
    <p:sldId id="319" r:id="rId65"/>
    <p:sldId id="320" r:id="rId66"/>
    <p:sldId id="4399" r:id="rId67"/>
    <p:sldId id="4400" r:id="rId68"/>
    <p:sldId id="323" r:id="rId69"/>
    <p:sldId id="324" r:id="rId70"/>
    <p:sldId id="4402" r:id="rId71"/>
    <p:sldId id="4403" r:id="rId72"/>
    <p:sldId id="4404" r:id="rId73"/>
    <p:sldId id="4405" r:id="rId74"/>
    <p:sldId id="4406" r:id="rId75"/>
    <p:sldId id="330" r:id="rId76"/>
    <p:sldId id="331" r:id="rId77"/>
    <p:sldId id="4460" r:id="rId78"/>
    <p:sldId id="4408" r:id="rId79"/>
    <p:sldId id="4409" r:id="rId80"/>
    <p:sldId id="4410" r:id="rId81"/>
    <p:sldId id="4411" r:id="rId82"/>
    <p:sldId id="4412" r:id="rId83"/>
    <p:sldId id="4490" r:id="rId84"/>
    <p:sldId id="4413" r:id="rId85"/>
    <p:sldId id="4414" r:id="rId86"/>
    <p:sldId id="4415" r:id="rId87"/>
    <p:sldId id="342" r:id="rId88"/>
    <p:sldId id="4600" r:id="rId89"/>
    <p:sldId id="4416" r:id="rId90"/>
    <p:sldId id="4417" r:id="rId91"/>
    <p:sldId id="4418" r:id="rId92"/>
    <p:sldId id="4419" r:id="rId93"/>
    <p:sldId id="348" r:id="rId94"/>
    <p:sldId id="4420" r:id="rId95"/>
    <p:sldId id="4421" r:id="rId96"/>
    <p:sldId id="4422" r:id="rId97"/>
    <p:sldId id="4423" r:id="rId98"/>
    <p:sldId id="4424" r:id="rId99"/>
    <p:sldId id="354" r:id="rId100"/>
    <p:sldId id="4425" r:id="rId101"/>
    <p:sldId id="356" r:id="rId102"/>
    <p:sldId id="357" r:id="rId103"/>
    <p:sldId id="4426" r:id="rId104"/>
    <p:sldId id="4461" r:id="rId105"/>
    <p:sldId id="4428" r:id="rId106"/>
    <p:sldId id="4429" r:id="rId107"/>
    <p:sldId id="4430" r:id="rId108"/>
    <p:sldId id="363" r:id="rId109"/>
    <p:sldId id="4601" r:id="rId110"/>
    <p:sldId id="4431" r:id="rId111"/>
    <p:sldId id="4432" r:id="rId112"/>
    <p:sldId id="4433" r:id="rId113"/>
    <p:sldId id="4434" r:id="rId114"/>
    <p:sldId id="4435" r:id="rId115"/>
    <p:sldId id="4436" r:id="rId116"/>
    <p:sldId id="4437" r:id="rId117"/>
    <p:sldId id="4438" r:id="rId118"/>
    <p:sldId id="4439" r:id="rId119"/>
    <p:sldId id="374" r:id="rId120"/>
    <p:sldId id="375" r:id="rId121"/>
    <p:sldId id="4440" r:id="rId122"/>
    <p:sldId id="4441" r:id="rId123"/>
    <p:sldId id="4442" r:id="rId124"/>
    <p:sldId id="4644" r:id="rId125"/>
    <p:sldId id="4443" r:id="rId126"/>
    <p:sldId id="4444" r:id="rId127"/>
    <p:sldId id="4446" r:id="rId128"/>
    <p:sldId id="4447" r:id="rId129"/>
    <p:sldId id="4448" r:id="rId130"/>
    <p:sldId id="4449" r:id="rId131"/>
    <p:sldId id="4450" r:id="rId132"/>
    <p:sldId id="4451" r:id="rId133"/>
    <p:sldId id="4452" r:id="rId134"/>
    <p:sldId id="4453" r:id="rId135"/>
    <p:sldId id="4454" r:id="rId136"/>
    <p:sldId id="4455" r:id="rId137"/>
    <p:sldId id="4456" r:id="rId138"/>
    <p:sldId id="4457" r:id="rId139"/>
    <p:sldId id="4263" r:id="rId1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ntstructional &amp; Learning Objectives, Competencies, Module Duration" id="{3444EC22-87F9-4CBE-ABFD-200B182E1273}">
          <p14:sldIdLst>
            <p14:sldId id="4286"/>
            <p14:sldId id="4306"/>
            <p14:sldId id="4346"/>
            <p14:sldId id="4491"/>
            <p14:sldId id="4489"/>
            <p14:sldId id="4488"/>
            <p14:sldId id="4347"/>
            <p14:sldId id="4349"/>
          </p14:sldIdLst>
        </p14:section>
        <p14:section name="Guide to Digital Literacy" id="{E230A2B7-2962-42AB-8584-B5D262F576F2}">
          <p14:sldIdLst>
            <p14:sldId id="4458"/>
            <p14:sldId id="4350"/>
            <p14:sldId id="4352"/>
            <p14:sldId id="4353"/>
            <p14:sldId id="4355"/>
            <p14:sldId id="4354"/>
            <p14:sldId id="4356"/>
            <p14:sldId id="4357"/>
            <p14:sldId id="4358"/>
            <p14:sldId id="4359"/>
            <p14:sldId id="4360"/>
            <p14:sldId id="4361"/>
            <p14:sldId id="4362"/>
            <p14:sldId id="4597"/>
            <p14:sldId id="4363"/>
            <p14:sldId id="4364"/>
            <p14:sldId id="4365"/>
            <p14:sldId id="4366"/>
            <p14:sldId id="4367"/>
            <p14:sldId id="4368"/>
            <p14:sldId id="4369"/>
            <p14:sldId id="4371"/>
            <p14:sldId id="4370"/>
            <p14:sldId id="4372"/>
            <p14:sldId id="288"/>
            <p14:sldId id="4373"/>
            <p14:sldId id="4374"/>
            <p14:sldId id="4375"/>
            <p14:sldId id="4598"/>
            <p14:sldId id="4376"/>
            <p14:sldId id="4377"/>
            <p14:sldId id="4378"/>
            <p14:sldId id="4379"/>
            <p14:sldId id="4380"/>
            <p14:sldId id="4381"/>
            <p14:sldId id="4382"/>
            <p14:sldId id="4383"/>
            <p14:sldId id="4384"/>
            <p14:sldId id="4385"/>
            <p14:sldId id="4386"/>
            <p14:sldId id="4387"/>
            <p14:sldId id="4388"/>
          </p14:sldIdLst>
        </p14:section>
        <p14:section name="Digital Competencies Proficiency Level Framework" id="{9FA89DDE-F5A1-4330-9E68-FB84AA2B2E30}">
          <p14:sldIdLst>
            <p14:sldId id="4459"/>
            <p14:sldId id="4390"/>
            <p14:sldId id="308"/>
            <p14:sldId id="4391"/>
            <p14:sldId id="4392"/>
            <p14:sldId id="4393"/>
            <p14:sldId id="4394"/>
            <p14:sldId id="313"/>
            <p14:sldId id="4599"/>
            <p14:sldId id="4395"/>
            <p14:sldId id="4396"/>
            <p14:sldId id="4397"/>
            <p14:sldId id="4398"/>
            <p14:sldId id="319"/>
            <p14:sldId id="320"/>
            <p14:sldId id="4399"/>
            <p14:sldId id="4400"/>
            <p14:sldId id="323"/>
            <p14:sldId id="324"/>
            <p14:sldId id="4402"/>
            <p14:sldId id="4403"/>
            <p14:sldId id="4404"/>
            <p14:sldId id="4405"/>
            <p14:sldId id="4406"/>
            <p14:sldId id="330"/>
            <p14:sldId id="331"/>
          </p14:sldIdLst>
        </p14:section>
        <p14:section name="Digital Marketing" id="{74541DA3-BF1C-4AAE-A685-D9AEB75DB54C}">
          <p14:sldIdLst>
            <p14:sldId id="4460"/>
            <p14:sldId id="4408"/>
            <p14:sldId id="4409"/>
            <p14:sldId id="4410"/>
            <p14:sldId id="4411"/>
            <p14:sldId id="4412"/>
            <p14:sldId id="4490"/>
            <p14:sldId id="4413"/>
            <p14:sldId id="4414"/>
            <p14:sldId id="4415"/>
            <p14:sldId id="342"/>
            <p14:sldId id="4600"/>
            <p14:sldId id="4416"/>
            <p14:sldId id="4417"/>
            <p14:sldId id="4418"/>
            <p14:sldId id="4419"/>
            <p14:sldId id="348"/>
            <p14:sldId id="4420"/>
            <p14:sldId id="4421"/>
            <p14:sldId id="4422"/>
            <p14:sldId id="4423"/>
            <p14:sldId id="4424"/>
            <p14:sldId id="354"/>
            <p14:sldId id="4425"/>
            <p14:sldId id="356"/>
            <p14:sldId id="357"/>
            <p14:sldId id="4426"/>
          </p14:sldIdLst>
        </p14:section>
        <p14:section name="Digital Corporate Culture" id="{52FEE575-1F36-43DC-8B7D-7693ADA77A57}">
          <p14:sldIdLst>
            <p14:sldId id="4461"/>
            <p14:sldId id="4428"/>
            <p14:sldId id="4429"/>
            <p14:sldId id="4430"/>
            <p14:sldId id="363"/>
            <p14:sldId id="4601"/>
            <p14:sldId id="4431"/>
            <p14:sldId id="4432"/>
            <p14:sldId id="4433"/>
            <p14:sldId id="4434"/>
            <p14:sldId id="4435"/>
            <p14:sldId id="4436"/>
            <p14:sldId id="4437"/>
            <p14:sldId id="4438"/>
            <p14:sldId id="4439"/>
            <p14:sldId id="374"/>
            <p14:sldId id="375"/>
            <p14:sldId id="4440"/>
            <p14:sldId id="4441"/>
            <p14:sldId id="4442"/>
            <p14:sldId id="4644"/>
          </p14:sldIdLst>
        </p14:section>
        <p14:section name="References" id="{5A016E3F-D47C-4409-A96D-0A4FE99702CC}">
          <p14:sldIdLst>
            <p14:sldId id="4443"/>
            <p14:sldId id="4444"/>
            <p14:sldId id="4446"/>
            <p14:sldId id="4447"/>
            <p14:sldId id="4448"/>
            <p14:sldId id="4449"/>
            <p14:sldId id="4450"/>
            <p14:sldId id="4451"/>
            <p14:sldId id="4452"/>
            <p14:sldId id="4453"/>
            <p14:sldId id="4454"/>
            <p14:sldId id="4455"/>
            <p14:sldId id="4456"/>
            <p14:sldId id="4457"/>
            <p14:sldId id="426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4C6E36-A0B3-35F9-E0D4-737A782DA5DA}" name="Andria Xenofontos" initials="AX" userId="S::andria.x@citizensinpower.org::da4b94f5-c4c0-4f93-b6ae-b904cbb8ac7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0A184"/>
    <a:srgbClr val="6E8063"/>
    <a:srgbClr val="D0D6C5"/>
    <a:srgbClr val="AABC99"/>
    <a:srgbClr val="768869"/>
    <a:srgbClr val="62755B"/>
    <a:srgbClr val="DAE0D2"/>
    <a:srgbClr val="7D8E74"/>
    <a:srgbClr val="371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29814-EB34-4EF4-BFCC-7D7B9AFEE912}" v="1364" dt="2023-02-07T08:56:33.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85" autoAdjust="0"/>
    <p:restoredTop sz="86430"/>
  </p:normalViewPr>
  <p:slideViewPr>
    <p:cSldViewPr snapToGrid="0" snapToObjects="1">
      <p:cViewPr varScale="1">
        <p:scale>
          <a:sx n="98" d="100"/>
          <a:sy n="98" d="100"/>
        </p:scale>
        <p:origin x="42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148"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ia Xenofontos" userId="da4b94f5-c4c0-4f93-b6ae-b904cbb8ac7c" providerId="ADAL" clId="{32429814-EB34-4EF4-BFCC-7D7B9AFEE912}"/>
    <pc:docChg chg="undo custSel delSld modSld sldOrd modSection">
      <pc:chgData name="Andria Xenofontos" userId="da4b94f5-c4c0-4f93-b6ae-b904cbb8ac7c" providerId="ADAL" clId="{32429814-EB34-4EF4-BFCC-7D7B9AFEE912}" dt="2023-02-07T08:57:16.320" v="1821" actId="207"/>
      <pc:docMkLst>
        <pc:docMk/>
      </pc:docMkLst>
      <pc:sldChg chg="addSp delSp modSp mod">
        <pc:chgData name="Andria Xenofontos" userId="da4b94f5-c4c0-4f93-b6ae-b904cbb8ac7c" providerId="ADAL" clId="{32429814-EB34-4EF4-BFCC-7D7B9AFEE912}" dt="2023-02-06T12:42:45.842" v="107" actId="1076"/>
        <pc:sldMkLst>
          <pc:docMk/>
          <pc:sldMk cId="0" sldId="288"/>
        </pc:sldMkLst>
        <pc:spChg chg="mod">
          <ac:chgData name="Andria Xenofontos" userId="da4b94f5-c4c0-4f93-b6ae-b904cbb8ac7c" providerId="ADAL" clId="{32429814-EB34-4EF4-BFCC-7D7B9AFEE912}" dt="2023-02-06T12:28:21.754" v="98" actId="20577"/>
          <ac:spMkLst>
            <pc:docMk/>
            <pc:sldMk cId="0" sldId="288"/>
            <ac:spMk id="365" creationId="{00000000-0000-0000-0000-000000000000}"/>
          </ac:spMkLst>
        </pc:spChg>
        <pc:picChg chg="add mod">
          <ac:chgData name="Andria Xenofontos" userId="da4b94f5-c4c0-4f93-b6ae-b904cbb8ac7c" providerId="ADAL" clId="{32429814-EB34-4EF4-BFCC-7D7B9AFEE912}" dt="2023-02-06T12:42:45.842" v="107" actId="1076"/>
          <ac:picMkLst>
            <pc:docMk/>
            <pc:sldMk cId="0" sldId="288"/>
            <ac:picMk id="3" creationId="{29899736-2F0C-2A22-36F8-2DBDAE6D3973}"/>
          </ac:picMkLst>
        </pc:picChg>
        <pc:picChg chg="del">
          <ac:chgData name="Andria Xenofontos" userId="da4b94f5-c4c0-4f93-b6ae-b904cbb8ac7c" providerId="ADAL" clId="{32429814-EB34-4EF4-BFCC-7D7B9AFEE912}" dt="2023-02-06T12:42:26.245" v="99" actId="478"/>
          <ac:picMkLst>
            <pc:docMk/>
            <pc:sldMk cId="0" sldId="288"/>
            <ac:picMk id="366" creationId="{00000000-0000-0000-0000-000000000000}"/>
          </ac:picMkLst>
        </pc:picChg>
      </pc:sldChg>
      <pc:sldChg chg="addSp delSp modSp mod">
        <pc:chgData name="Andria Xenofontos" userId="da4b94f5-c4c0-4f93-b6ae-b904cbb8ac7c" providerId="ADAL" clId="{32429814-EB34-4EF4-BFCC-7D7B9AFEE912}" dt="2023-02-06T12:58:17.121" v="172" actId="1076"/>
        <pc:sldMkLst>
          <pc:docMk/>
          <pc:sldMk cId="0" sldId="308"/>
        </pc:sldMkLst>
        <pc:spChg chg="mod">
          <ac:chgData name="Andria Xenofontos" userId="da4b94f5-c4c0-4f93-b6ae-b904cbb8ac7c" providerId="ADAL" clId="{32429814-EB34-4EF4-BFCC-7D7B9AFEE912}" dt="2023-02-06T12:49:55.219" v="162" actId="1076"/>
          <ac:spMkLst>
            <pc:docMk/>
            <pc:sldMk cId="0" sldId="308"/>
            <ac:spMk id="498" creationId="{00000000-0000-0000-0000-000000000000}"/>
          </ac:spMkLst>
        </pc:spChg>
        <pc:picChg chg="add mod">
          <ac:chgData name="Andria Xenofontos" userId="da4b94f5-c4c0-4f93-b6ae-b904cbb8ac7c" providerId="ADAL" clId="{32429814-EB34-4EF4-BFCC-7D7B9AFEE912}" dt="2023-02-06T12:58:17.121" v="172" actId="1076"/>
          <ac:picMkLst>
            <pc:docMk/>
            <pc:sldMk cId="0" sldId="308"/>
            <ac:picMk id="3" creationId="{49044118-F08A-23F3-03BB-EBF29A43DB5B}"/>
          </ac:picMkLst>
        </pc:picChg>
        <pc:picChg chg="del">
          <ac:chgData name="Andria Xenofontos" userId="da4b94f5-c4c0-4f93-b6ae-b904cbb8ac7c" providerId="ADAL" clId="{32429814-EB34-4EF4-BFCC-7D7B9AFEE912}" dt="2023-02-06T12:57:52.560" v="163" actId="478"/>
          <ac:picMkLst>
            <pc:docMk/>
            <pc:sldMk cId="0" sldId="308"/>
            <ac:picMk id="499" creationId="{00000000-0000-0000-0000-000000000000}"/>
          </ac:picMkLst>
        </pc:picChg>
      </pc:sldChg>
      <pc:sldChg chg="modSp mod modAnim">
        <pc:chgData name="Andria Xenofontos" userId="da4b94f5-c4c0-4f93-b6ae-b904cbb8ac7c" providerId="ADAL" clId="{32429814-EB34-4EF4-BFCC-7D7B9AFEE912}" dt="2023-02-06T13:03:25.052" v="351" actId="20577"/>
        <pc:sldMkLst>
          <pc:docMk/>
          <pc:sldMk cId="0" sldId="313"/>
        </pc:sldMkLst>
        <pc:spChg chg="mod">
          <ac:chgData name="Andria Xenofontos" userId="da4b94f5-c4c0-4f93-b6ae-b904cbb8ac7c" providerId="ADAL" clId="{32429814-EB34-4EF4-BFCC-7D7B9AFEE912}" dt="2023-02-06T13:03:25.052" v="351" actId="20577"/>
          <ac:spMkLst>
            <pc:docMk/>
            <pc:sldMk cId="0" sldId="313"/>
            <ac:spMk id="543" creationId="{00000000-0000-0000-0000-000000000000}"/>
          </ac:spMkLst>
        </pc:spChg>
        <pc:spChg chg="mod">
          <ac:chgData name="Andria Xenofontos" userId="da4b94f5-c4c0-4f93-b6ae-b904cbb8ac7c" providerId="ADAL" clId="{32429814-EB34-4EF4-BFCC-7D7B9AFEE912}" dt="2023-02-06T13:00:49.901" v="176"/>
          <ac:spMkLst>
            <pc:docMk/>
            <pc:sldMk cId="0" sldId="313"/>
            <ac:spMk id="544" creationId="{00000000-0000-0000-0000-000000000000}"/>
          </ac:spMkLst>
        </pc:spChg>
      </pc:sldChg>
      <pc:sldChg chg="modSp mod modAnim">
        <pc:chgData name="Andria Xenofontos" userId="da4b94f5-c4c0-4f93-b6ae-b904cbb8ac7c" providerId="ADAL" clId="{32429814-EB34-4EF4-BFCC-7D7B9AFEE912}" dt="2023-02-07T08:57:16.320" v="1821" actId="207"/>
        <pc:sldMkLst>
          <pc:docMk/>
          <pc:sldMk cId="0" sldId="319"/>
        </pc:sldMkLst>
        <pc:spChg chg="mod">
          <ac:chgData name="Andria Xenofontos" userId="da4b94f5-c4c0-4f93-b6ae-b904cbb8ac7c" providerId="ADAL" clId="{32429814-EB34-4EF4-BFCC-7D7B9AFEE912}" dt="2023-02-06T13:23:21.582" v="622" actId="255"/>
          <ac:spMkLst>
            <pc:docMk/>
            <pc:sldMk cId="0" sldId="319"/>
            <ac:spMk id="589" creationId="{00000000-0000-0000-0000-000000000000}"/>
          </ac:spMkLst>
        </pc:spChg>
        <pc:spChg chg="mod">
          <ac:chgData name="Andria Xenofontos" userId="da4b94f5-c4c0-4f93-b6ae-b904cbb8ac7c" providerId="ADAL" clId="{32429814-EB34-4EF4-BFCC-7D7B9AFEE912}" dt="2023-02-06T13:21:30.155" v="618" actId="20577"/>
          <ac:spMkLst>
            <pc:docMk/>
            <pc:sldMk cId="0" sldId="319"/>
            <ac:spMk id="590" creationId="{00000000-0000-0000-0000-000000000000}"/>
          </ac:spMkLst>
        </pc:spChg>
        <pc:spChg chg="mod">
          <ac:chgData name="Andria Xenofontos" userId="da4b94f5-c4c0-4f93-b6ae-b904cbb8ac7c" providerId="ADAL" clId="{32429814-EB34-4EF4-BFCC-7D7B9AFEE912}" dt="2023-02-07T08:57:16.320" v="1821" actId="207"/>
          <ac:spMkLst>
            <pc:docMk/>
            <pc:sldMk cId="0" sldId="319"/>
            <ac:spMk id="592" creationId="{00000000-0000-0000-0000-000000000000}"/>
          </ac:spMkLst>
        </pc:spChg>
      </pc:sldChg>
      <pc:sldChg chg="modSp mod modAnim">
        <pc:chgData name="Andria Xenofontos" userId="da4b94f5-c4c0-4f93-b6ae-b904cbb8ac7c" providerId="ADAL" clId="{32429814-EB34-4EF4-BFCC-7D7B9AFEE912}" dt="2023-02-06T13:20:51.713" v="563" actId="255"/>
        <pc:sldMkLst>
          <pc:docMk/>
          <pc:sldMk cId="0" sldId="320"/>
        </pc:sldMkLst>
        <pc:spChg chg="mod">
          <ac:chgData name="Andria Xenofontos" userId="da4b94f5-c4c0-4f93-b6ae-b904cbb8ac7c" providerId="ADAL" clId="{32429814-EB34-4EF4-BFCC-7D7B9AFEE912}" dt="2023-02-06T13:20:51.713" v="563" actId="255"/>
          <ac:spMkLst>
            <pc:docMk/>
            <pc:sldMk cId="0" sldId="320"/>
            <ac:spMk id="598" creationId="{00000000-0000-0000-0000-000000000000}"/>
          </ac:spMkLst>
        </pc:spChg>
        <pc:spChg chg="mod">
          <ac:chgData name="Andria Xenofontos" userId="da4b94f5-c4c0-4f93-b6ae-b904cbb8ac7c" providerId="ADAL" clId="{32429814-EB34-4EF4-BFCC-7D7B9AFEE912}" dt="2023-02-06T13:13:48.971" v="426" actId="20577"/>
          <ac:spMkLst>
            <pc:docMk/>
            <pc:sldMk cId="0" sldId="320"/>
            <ac:spMk id="599" creationId="{00000000-0000-0000-0000-000000000000}"/>
          </ac:spMkLst>
        </pc:spChg>
      </pc:sldChg>
      <pc:sldChg chg="modSp mod modAnim">
        <pc:chgData name="Andria Xenofontos" userId="da4b94f5-c4c0-4f93-b6ae-b904cbb8ac7c" providerId="ADAL" clId="{32429814-EB34-4EF4-BFCC-7D7B9AFEE912}" dt="2023-02-06T13:26:50.277" v="637"/>
        <pc:sldMkLst>
          <pc:docMk/>
          <pc:sldMk cId="0" sldId="323"/>
        </pc:sldMkLst>
        <pc:spChg chg="mod">
          <ac:chgData name="Andria Xenofontos" userId="da4b94f5-c4c0-4f93-b6ae-b904cbb8ac7c" providerId="ADAL" clId="{32429814-EB34-4EF4-BFCC-7D7B9AFEE912}" dt="2023-02-06T13:26:50.277" v="637"/>
          <ac:spMkLst>
            <pc:docMk/>
            <pc:sldMk cId="0" sldId="323"/>
            <ac:spMk id="644" creationId="{00000000-0000-0000-0000-000000000000}"/>
          </ac:spMkLst>
        </pc:spChg>
        <pc:spChg chg="mod">
          <ac:chgData name="Andria Xenofontos" userId="da4b94f5-c4c0-4f93-b6ae-b904cbb8ac7c" providerId="ADAL" clId="{32429814-EB34-4EF4-BFCC-7D7B9AFEE912}" dt="2023-02-06T13:25:24.697" v="632"/>
          <ac:spMkLst>
            <pc:docMk/>
            <pc:sldMk cId="0" sldId="323"/>
            <ac:spMk id="645" creationId="{00000000-0000-0000-0000-000000000000}"/>
          </ac:spMkLst>
        </pc:spChg>
      </pc:sldChg>
      <pc:sldChg chg="addSp delSp modSp mod">
        <pc:chgData name="Andria Xenofontos" userId="da4b94f5-c4c0-4f93-b6ae-b904cbb8ac7c" providerId="ADAL" clId="{32429814-EB34-4EF4-BFCC-7D7B9AFEE912}" dt="2023-02-07T08:57:09.488" v="1820" actId="207"/>
        <pc:sldMkLst>
          <pc:docMk/>
          <pc:sldMk cId="0" sldId="324"/>
        </pc:sldMkLst>
        <pc:spChg chg="mod">
          <ac:chgData name="Andria Xenofontos" userId="da4b94f5-c4c0-4f93-b6ae-b904cbb8ac7c" providerId="ADAL" clId="{32429814-EB34-4EF4-BFCC-7D7B9AFEE912}" dt="2023-02-07T08:57:09.488" v="1820" actId="207"/>
          <ac:spMkLst>
            <pc:docMk/>
            <pc:sldMk cId="0" sldId="324"/>
            <ac:spMk id="652" creationId="{00000000-0000-0000-0000-000000000000}"/>
          </ac:spMkLst>
        </pc:spChg>
        <pc:picChg chg="add mod">
          <ac:chgData name="Andria Xenofontos" userId="da4b94f5-c4c0-4f93-b6ae-b904cbb8ac7c" providerId="ADAL" clId="{32429814-EB34-4EF4-BFCC-7D7B9AFEE912}" dt="2023-02-06T13:59:01.808" v="648" actId="1076"/>
          <ac:picMkLst>
            <pc:docMk/>
            <pc:sldMk cId="0" sldId="324"/>
            <ac:picMk id="3" creationId="{69A7FE24-BFEA-3D70-E069-4E8C539DFF9F}"/>
          </ac:picMkLst>
        </pc:picChg>
        <pc:picChg chg="del">
          <ac:chgData name="Andria Xenofontos" userId="da4b94f5-c4c0-4f93-b6ae-b904cbb8ac7c" providerId="ADAL" clId="{32429814-EB34-4EF4-BFCC-7D7B9AFEE912}" dt="2023-02-06T13:58:46.151" v="642" actId="478"/>
          <ac:picMkLst>
            <pc:docMk/>
            <pc:sldMk cId="0" sldId="324"/>
            <ac:picMk id="651" creationId="{00000000-0000-0000-0000-000000000000}"/>
          </ac:picMkLst>
        </pc:picChg>
      </pc:sldChg>
      <pc:sldChg chg="modSp mod modAnim">
        <pc:chgData name="Andria Xenofontos" userId="da4b94f5-c4c0-4f93-b6ae-b904cbb8ac7c" providerId="ADAL" clId="{32429814-EB34-4EF4-BFCC-7D7B9AFEE912}" dt="2023-02-06T14:13:29.481" v="1135" actId="14100"/>
        <pc:sldMkLst>
          <pc:docMk/>
          <pc:sldMk cId="0" sldId="330"/>
        </pc:sldMkLst>
        <pc:spChg chg="mod">
          <ac:chgData name="Andria Xenofontos" userId="da4b94f5-c4c0-4f93-b6ae-b904cbb8ac7c" providerId="ADAL" clId="{32429814-EB34-4EF4-BFCC-7D7B9AFEE912}" dt="2023-02-06T14:13:29.481" v="1135" actId="14100"/>
          <ac:spMkLst>
            <pc:docMk/>
            <pc:sldMk cId="0" sldId="330"/>
            <ac:spMk id="764" creationId="{00000000-0000-0000-0000-000000000000}"/>
          </ac:spMkLst>
        </pc:spChg>
        <pc:spChg chg="mod">
          <ac:chgData name="Andria Xenofontos" userId="da4b94f5-c4c0-4f93-b6ae-b904cbb8ac7c" providerId="ADAL" clId="{32429814-EB34-4EF4-BFCC-7D7B9AFEE912}" dt="2023-02-06T14:02:38.236" v="650" actId="1076"/>
          <ac:spMkLst>
            <pc:docMk/>
            <pc:sldMk cId="0" sldId="330"/>
            <ac:spMk id="765" creationId="{00000000-0000-0000-0000-000000000000}"/>
          </ac:spMkLst>
        </pc:spChg>
      </pc:sldChg>
      <pc:sldChg chg="addSp delSp modSp mod">
        <pc:chgData name="Andria Xenofontos" userId="da4b94f5-c4c0-4f93-b6ae-b904cbb8ac7c" providerId="ADAL" clId="{32429814-EB34-4EF4-BFCC-7D7B9AFEE912}" dt="2023-02-07T08:57:00.223" v="1819" actId="207"/>
        <pc:sldMkLst>
          <pc:docMk/>
          <pc:sldMk cId="0" sldId="331"/>
        </pc:sldMkLst>
        <pc:spChg chg="mod">
          <ac:chgData name="Andria Xenofontos" userId="da4b94f5-c4c0-4f93-b6ae-b904cbb8ac7c" providerId="ADAL" clId="{32429814-EB34-4EF4-BFCC-7D7B9AFEE912}" dt="2023-02-07T08:57:00.223" v="1819" actId="207"/>
          <ac:spMkLst>
            <pc:docMk/>
            <pc:sldMk cId="0" sldId="331"/>
            <ac:spMk id="771" creationId="{00000000-0000-0000-0000-000000000000}"/>
          </ac:spMkLst>
        </pc:spChg>
        <pc:picChg chg="add mod">
          <ac:chgData name="Andria Xenofontos" userId="da4b94f5-c4c0-4f93-b6ae-b904cbb8ac7c" providerId="ADAL" clId="{32429814-EB34-4EF4-BFCC-7D7B9AFEE912}" dt="2023-02-06T14:26:35.270" v="1150" actId="1076"/>
          <ac:picMkLst>
            <pc:docMk/>
            <pc:sldMk cId="0" sldId="331"/>
            <ac:picMk id="3" creationId="{C2A0593B-81CB-C01C-FB77-A00B146C4D88}"/>
          </ac:picMkLst>
        </pc:picChg>
        <pc:picChg chg="del">
          <ac:chgData name="Andria Xenofontos" userId="da4b94f5-c4c0-4f93-b6ae-b904cbb8ac7c" providerId="ADAL" clId="{32429814-EB34-4EF4-BFCC-7D7B9AFEE912}" dt="2023-02-06T14:26:06.040" v="1140" actId="478"/>
          <ac:picMkLst>
            <pc:docMk/>
            <pc:sldMk cId="0" sldId="331"/>
            <ac:picMk id="772" creationId="{00000000-0000-0000-0000-000000000000}"/>
          </ac:picMkLst>
        </pc:picChg>
      </pc:sldChg>
      <pc:sldChg chg="addSp delSp modSp mod">
        <pc:chgData name="Andria Xenofontos" userId="da4b94f5-c4c0-4f93-b6ae-b904cbb8ac7c" providerId="ADAL" clId="{32429814-EB34-4EF4-BFCC-7D7B9AFEE912}" dt="2023-02-07T08:56:48.822" v="1818" actId="207"/>
        <pc:sldMkLst>
          <pc:docMk/>
          <pc:sldMk cId="0" sldId="342"/>
        </pc:sldMkLst>
        <pc:spChg chg="mod">
          <ac:chgData name="Andria Xenofontos" userId="da4b94f5-c4c0-4f93-b6ae-b904cbb8ac7c" providerId="ADAL" clId="{32429814-EB34-4EF4-BFCC-7D7B9AFEE912}" dt="2023-02-07T08:56:48.822" v="1818" actId="207"/>
          <ac:spMkLst>
            <pc:docMk/>
            <pc:sldMk cId="0" sldId="342"/>
            <ac:spMk id="847" creationId="{00000000-0000-0000-0000-000000000000}"/>
          </ac:spMkLst>
        </pc:spChg>
        <pc:picChg chg="add mod">
          <ac:chgData name="Andria Xenofontos" userId="da4b94f5-c4c0-4f93-b6ae-b904cbb8ac7c" providerId="ADAL" clId="{32429814-EB34-4EF4-BFCC-7D7B9AFEE912}" dt="2023-02-07T07:31:39.700" v="1179" actId="1076"/>
          <ac:picMkLst>
            <pc:docMk/>
            <pc:sldMk cId="0" sldId="342"/>
            <ac:picMk id="3" creationId="{E8FC3F18-B683-182D-B557-14C62DE0F284}"/>
          </ac:picMkLst>
        </pc:picChg>
        <pc:picChg chg="del">
          <ac:chgData name="Andria Xenofontos" userId="da4b94f5-c4c0-4f93-b6ae-b904cbb8ac7c" providerId="ADAL" clId="{32429814-EB34-4EF4-BFCC-7D7B9AFEE912}" dt="2023-02-07T07:31:29.330" v="1174" actId="478"/>
          <ac:picMkLst>
            <pc:docMk/>
            <pc:sldMk cId="0" sldId="342"/>
            <ac:picMk id="848" creationId="{00000000-0000-0000-0000-000000000000}"/>
          </ac:picMkLst>
        </pc:picChg>
      </pc:sldChg>
      <pc:sldChg chg="addSp delSp modSp mod">
        <pc:chgData name="Andria Xenofontos" userId="da4b94f5-c4c0-4f93-b6ae-b904cbb8ac7c" providerId="ADAL" clId="{32429814-EB34-4EF4-BFCC-7D7B9AFEE912}" dt="2023-02-07T07:41:19.588" v="1197" actId="1076"/>
        <pc:sldMkLst>
          <pc:docMk/>
          <pc:sldMk cId="0" sldId="348"/>
        </pc:sldMkLst>
        <pc:spChg chg="mod">
          <ac:chgData name="Andria Xenofontos" userId="da4b94f5-c4c0-4f93-b6ae-b904cbb8ac7c" providerId="ADAL" clId="{32429814-EB34-4EF4-BFCC-7D7B9AFEE912}" dt="2023-02-07T07:33:23.965" v="1191" actId="20577"/>
          <ac:spMkLst>
            <pc:docMk/>
            <pc:sldMk cId="0" sldId="348"/>
            <ac:spMk id="893" creationId="{00000000-0000-0000-0000-000000000000}"/>
          </ac:spMkLst>
        </pc:spChg>
        <pc:picChg chg="add mod">
          <ac:chgData name="Andria Xenofontos" userId="da4b94f5-c4c0-4f93-b6ae-b904cbb8ac7c" providerId="ADAL" clId="{32429814-EB34-4EF4-BFCC-7D7B9AFEE912}" dt="2023-02-07T07:41:19.588" v="1197" actId="1076"/>
          <ac:picMkLst>
            <pc:docMk/>
            <pc:sldMk cId="0" sldId="348"/>
            <ac:picMk id="3" creationId="{45ECCEEF-A683-872C-A08A-E15A3E44822E}"/>
          </ac:picMkLst>
        </pc:picChg>
        <pc:picChg chg="del">
          <ac:chgData name="Andria Xenofontos" userId="da4b94f5-c4c0-4f93-b6ae-b904cbb8ac7c" providerId="ADAL" clId="{32429814-EB34-4EF4-BFCC-7D7B9AFEE912}" dt="2023-02-07T07:41:12.931" v="1192" actId="478"/>
          <ac:picMkLst>
            <pc:docMk/>
            <pc:sldMk cId="0" sldId="348"/>
            <ac:picMk id="894" creationId="{00000000-0000-0000-0000-000000000000}"/>
          </ac:picMkLst>
        </pc:picChg>
      </pc:sldChg>
      <pc:sldChg chg="modSp mod modAnim">
        <pc:chgData name="Andria Xenofontos" userId="da4b94f5-c4c0-4f93-b6ae-b904cbb8ac7c" providerId="ADAL" clId="{32429814-EB34-4EF4-BFCC-7D7B9AFEE912}" dt="2023-02-07T07:51:03.706" v="1470" actId="20577"/>
        <pc:sldMkLst>
          <pc:docMk/>
          <pc:sldMk cId="0" sldId="354"/>
        </pc:sldMkLst>
        <pc:spChg chg="mod">
          <ac:chgData name="Andria Xenofontos" userId="da4b94f5-c4c0-4f93-b6ae-b904cbb8ac7c" providerId="ADAL" clId="{32429814-EB34-4EF4-BFCC-7D7B9AFEE912}" dt="2023-02-07T07:51:03.706" v="1470" actId="20577"/>
          <ac:spMkLst>
            <pc:docMk/>
            <pc:sldMk cId="0" sldId="354"/>
            <ac:spMk id="935" creationId="{00000000-0000-0000-0000-000000000000}"/>
          </ac:spMkLst>
        </pc:spChg>
        <pc:spChg chg="mod">
          <ac:chgData name="Andria Xenofontos" userId="da4b94f5-c4c0-4f93-b6ae-b904cbb8ac7c" providerId="ADAL" clId="{32429814-EB34-4EF4-BFCC-7D7B9AFEE912}" dt="2023-02-07T07:47:28.248" v="1294" actId="20577"/>
          <ac:spMkLst>
            <pc:docMk/>
            <pc:sldMk cId="0" sldId="354"/>
            <ac:spMk id="936" creationId="{00000000-0000-0000-0000-000000000000}"/>
          </ac:spMkLst>
        </pc:spChg>
      </pc:sldChg>
      <pc:sldChg chg="modSp del mod">
        <pc:chgData name="Andria Xenofontos" userId="da4b94f5-c4c0-4f93-b6ae-b904cbb8ac7c" providerId="ADAL" clId="{32429814-EB34-4EF4-BFCC-7D7B9AFEE912}" dt="2023-02-07T07:52:19.780" v="1475" actId="2696"/>
        <pc:sldMkLst>
          <pc:docMk/>
          <pc:sldMk cId="0" sldId="355"/>
        </pc:sldMkLst>
        <pc:spChg chg="mod">
          <ac:chgData name="Andria Xenofontos" userId="da4b94f5-c4c0-4f93-b6ae-b904cbb8ac7c" providerId="ADAL" clId="{32429814-EB34-4EF4-BFCC-7D7B9AFEE912}" dt="2023-02-07T07:51:34.338" v="1471"/>
          <ac:spMkLst>
            <pc:docMk/>
            <pc:sldMk cId="0" sldId="355"/>
            <ac:spMk id="943" creationId="{00000000-0000-0000-0000-000000000000}"/>
          </ac:spMkLst>
        </pc:spChg>
      </pc:sldChg>
      <pc:sldChg chg="modSp mod modAnim">
        <pc:chgData name="Andria Xenofontos" userId="da4b94f5-c4c0-4f93-b6ae-b904cbb8ac7c" providerId="ADAL" clId="{32429814-EB34-4EF4-BFCC-7D7B9AFEE912}" dt="2023-02-07T07:56:54.139" v="1526" actId="20577"/>
        <pc:sldMkLst>
          <pc:docMk/>
          <pc:sldMk cId="0" sldId="356"/>
        </pc:sldMkLst>
        <pc:spChg chg="mod">
          <ac:chgData name="Andria Xenofontos" userId="da4b94f5-c4c0-4f93-b6ae-b904cbb8ac7c" providerId="ADAL" clId="{32429814-EB34-4EF4-BFCC-7D7B9AFEE912}" dt="2023-02-07T07:56:54.139" v="1526" actId="20577"/>
          <ac:spMkLst>
            <pc:docMk/>
            <pc:sldMk cId="0" sldId="356"/>
            <ac:spMk id="949" creationId="{00000000-0000-0000-0000-000000000000}"/>
          </ac:spMkLst>
        </pc:spChg>
        <pc:spChg chg="mod">
          <ac:chgData name="Andria Xenofontos" userId="da4b94f5-c4c0-4f93-b6ae-b904cbb8ac7c" providerId="ADAL" clId="{32429814-EB34-4EF4-BFCC-7D7B9AFEE912}" dt="2023-02-07T07:53:09.217" v="1476"/>
          <ac:spMkLst>
            <pc:docMk/>
            <pc:sldMk cId="0" sldId="356"/>
            <ac:spMk id="950" creationId="{00000000-0000-0000-0000-000000000000}"/>
          </ac:spMkLst>
        </pc:spChg>
      </pc:sldChg>
      <pc:sldChg chg="addSp delSp modSp mod">
        <pc:chgData name="Andria Xenofontos" userId="da4b94f5-c4c0-4f93-b6ae-b904cbb8ac7c" providerId="ADAL" clId="{32429814-EB34-4EF4-BFCC-7D7B9AFEE912}" dt="2023-02-07T08:56:33.650" v="1817" actId="207"/>
        <pc:sldMkLst>
          <pc:docMk/>
          <pc:sldMk cId="0" sldId="357"/>
        </pc:sldMkLst>
        <pc:spChg chg="mod">
          <ac:chgData name="Andria Xenofontos" userId="da4b94f5-c4c0-4f93-b6ae-b904cbb8ac7c" providerId="ADAL" clId="{32429814-EB34-4EF4-BFCC-7D7B9AFEE912}" dt="2023-02-07T08:56:33.650" v="1817" actId="207"/>
          <ac:spMkLst>
            <pc:docMk/>
            <pc:sldMk cId="0" sldId="357"/>
            <ac:spMk id="956" creationId="{00000000-0000-0000-0000-000000000000}"/>
          </ac:spMkLst>
        </pc:spChg>
        <pc:picChg chg="add mod">
          <ac:chgData name="Andria Xenofontos" userId="da4b94f5-c4c0-4f93-b6ae-b904cbb8ac7c" providerId="ADAL" clId="{32429814-EB34-4EF4-BFCC-7D7B9AFEE912}" dt="2023-02-07T08:25:45.954" v="1538" actId="1076"/>
          <ac:picMkLst>
            <pc:docMk/>
            <pc:sldMk cId="0" sldId="357"/>
            <ac:picMk id="3" creationId="{0C63894A-5B61-1F9C-CECA-D769101BE8DD}"/>
          </ac:picMkLst>
        </pc:picChg>
        <pc:picChg chg="del mod">
          <ac:chgData name="Andria Xenofontos" userId="da4b94f5-c4c0-4f93-b6ae-b904cbb8ac7c" providerId="ADAL" clId="{32429814-EB34-4EF4-BFCC-7D7B9AFEE912}" dt="2023-02-07T08:25:37.688" v="1533" actId="478"/>
          <ac:picMkLst>
            <pc:docMk/>
            <pc:sldMk cId="0" sldId="357"/>
            <ac:picMk id="957" creationId="{00000000-0000-0000-0000-000000000000}"/>
          </ac:picMkLst>
        </pc:picChg>
      </pc:sldChg>
      <pc:sldChg chg="addSp delSp modSp mod">
        <pc:chgData name="Andria Xenofontos" userId="da4b94f5-c4c0-4f93-b6ae-b904cbb8ac7c" providerId="ADAL" clId="{32429814-EB34-4EF4-BFCC-7D7B9AFEE912}" dt="2023-02-07T08:56:24.444" v="1816" actId="207"/>
        <pc:sldMkLst>
          <pc:docMk/>
          <pc:sldMk cId="0" sldId="363"/>
        </pc:sldMkLst>
        <pc:spChg chg="mod">
          <ac:chgData name="Andria Xenofontos" userId="da4b94f5-c4c0-4f93-b6ae-b904cbb8ac7c" providerId="ADAL" clId="{32429814-EB34-4EF4-BFCC-7D7B9AFEE912}" dt="2023-02-07T08:56:24.444" v="1816" actId="207"/>
          <ac:spMkLst>
            <pc:docMk/>
            <pc:sldMk cId="0" sldId="363"/>
            <ac:spMk id="997" creationId="{00000000-0000-0000-0000-000000000000}"/>
          </ac:spMkLst>
        </pc:spChg>
        <pc:picChg chg="add mod">
          <ac:chgData name="Andria Xenofontos" userId="da4b94f5-c4c0-4f93-b6ae-b904cbb8ac7c" providerId="ADAL" clId="{32429814-EB34-4EF4-BFCC-7D7B9AFEE912}" dt="2023-02-07T08:40:10.244" v="1564" actId="1076"/>
          <ac:picMkLst>
            <pc:docMk/>
            <pc:sldMk cId="0" sldId="363"/>
            <ac:picMk id="3" creationId="{6B5A2CA2-6C9E-9C2D-9CC9-EB734DAAD609}"/>
          </ac:picMkLst>
        </pc:picChg>
        <pc:picChg chg="del">
          <ac:chgData name="Andria Xenofontos" userId="da4b94f5-c4c0-4f93-b6ae-b904cbb8ac7c" providerId="ADAL" clId="{32429814-EB34-4EF4-BFCC-7D7B9AFEE912}" dt="2023-02-07T08:40:05.671" v="1560" actId="478"/>
          <ac:picMkLst>
            <pc:docMk/>
            <pc:sldMk cId="0" sldId="363"/>
            <ac:picMk id="998" creationId="{00000000-0000-0000-0000-000000000000}"/>
          </ac:picMkLst>
        </pc:picChg>
      </pc:sldChg>
      <pc:sldChg chg="del">
        <pc:chgData name="Andria Xenofontos" userId="da4b94f5-c4c0-4f93-b6ae-b904cbb8ac7c" providerId="ADAL" clId="{32429814-EB34-4EF4-BFCC-7D7B9AFEE912}" dt="2023-02-07T08:43:18.725" v="1654" actId="47"/>
        <pc:sldMkLst>
          <pc:docMk/>
          <pc:sldMk cId="0" sldId="372"/>
        </pc:sldMkLst>
      </pc:sldChg>
      <pc:sldChg chg="modSp mod modAnim">
        <pc:chgData name="Andria Xenofontos" userId="da4b94f5-c4c0-4f93-b6ae-b904cbb8ac7c" providerId="ADAL" clId="{32429814-EB34-4EF4-BFCC-7D7B9AFEE912}" dt="2023-02-07T08:47:32.884" v="1670" actId="1076"/>
        <pc:sldMkLst>
          <pc:docMk/>
          <pc:sldMk cId="0" sldId="374"/>
        </pc:sldMkLst>
        <pc:spChg chg="mod">
          <ac:chgData name="Andria Xenofontos" userId="da4b94f5-c4c0-4f93-b6ae-b904cbb8ac7c" providerId="ADAL" clId="{32429814-EB34-4EF4-BFCC-7D7B9AFEE912}" dt="2023-02-07T08:47:32.884" v="1670" actId="1076"/>
          <ac:spMkLst>
            <pc:docMk/>
            <pc:sldMk cId="0" sldId="374"/>
            <ac:spMk id="1078" creationId="{00000000-0000-0000-0000-000000000000}"/>
          </ac:spMkLst>
        </pc:spChg>
        <pc:spChg chg="mod">
          <ac:chgData name="Andria Xenofontos" userId="da4b94f5-c4c0-4f93-b6ae-b904cbb8ac7c" providerId="ADAL" clId="{32429814-EB34-4EF4-BFCC-7D7B9AFEE912}" dt="2023-02-07T08:44:00.607" v="1656" actId="207"/>
          <ac:spMkLst>
            <pc:docMk/>
            <pc:sldMk cId="0" sldId="374"/>
            <ac:spMk id="1079" creationId="{00000000-0000-0000-0000-000000000000}"/>
          </ac:spMkLst>
        </pc:spChg>
      </pc:sldChg>
      <pc:sldChg chg="modSp mod modAnim">
        <pc:chgData name="Andria Xenofontos" userId="da4b94f5-c4c0-4f93-b6ae-b904cbb8ac7c" providerId="ADAL" clId="{32429814-EB34-4EF4-BFCC-7D7B9AFEE912}" dt="2023-02-07T08:53:13.315" v="1790" actId="255"/>
        <pc:sldMkLst>
          <pc:docMk/>
          <pc:sldMk cId="0" sldId="375"/>
        </pc:sldMkLst>
        <pc:spChg chg="mod">
          <ac:chgData name="Andria Xenofontos" userId="da4b94f5-c4c0-4f93-b6ae-b904cbb8ac7c" providerId="ADAL" clId="{32429814-EB34-4EF4-BFCC-7D7B9AFEE912}" dt="2023-02-07T08:53:13.315" v="1790" actId="255"/>
          <ac:spMkLst>
            <pc:docMk/>
            <pc:sldMk cId="0" sldId="375"/>
            <ac:spMk id="1085" creationId="{00000000-0000-0000-0000-000000000000}"/>
          </ac:spMkLst>
        </pc:spChg>
        <pc:spChg chg="mod">
          <ac:chgData name="Andria Xenofontos" userId="da4b94f5-c4c0-4f93-b6ae-b904cbb8ac7c" providerId="ADAL" clId="{32429814-EB34-4EF4-BFCC-7D7B9AFEE912}" dt="2023-02-07T08:48:08.538" v="1671"/>
          <ac:spMkLst>
            <pc:docMk/>
            <pc:sldMk cId="0" sldId="375"/>
            <ac:spMk id="1086" creationId="{00000000-0000-0000-0000-000000000000}"/>
          </ac:spMkLst>
        </pc:spChg>
      </pc:sldChg>
      <pc:sldChg chg="modSp">
        <pc:chgData name="Andria Xenofontos" userId="da4b94f5-c4c0-4f93-b6ae-b904cbb8ac7c" providerId="ADAL" clId="{32429814-EB34-4EF4-BFCC-7D7B9AFEE912}" dt="2023-02-06T11:04:27.676" v="35" actId="20577"/>
        <pc:sldMkLst>
          <pc:docMk/>
          <pc:sldMk cId="3749225100" sldId="4349"/>
        </pc:sldMkLst>
        <pc:spChg chg="mod">
          <ac:chgData name="Andria Xenofontos" userId="da4b94f5-c4c0-4f93-b6ae-b904cbb8ac7c" providerId="ADAL" clId="{32429814-EB34-4EF4-BFCC-7D7B9AFEE912}" dt="2023-02-06T11:04:27.676" v="35" actId="20577"/>
          <ac:spMkLst>
            <pc:docMk/>
            <pc:sldMk cId="3749225100" sldId="4349"/>
            <ac:spMk id="5" creationId="{596AF18B-65BF-DB48-9E25-AFA12E81586C}"/>
          </ac:spMkLst>
        </pc:spChg>
      </pc:sldChg>
      <pc:sldChg chg="modSp">
        <pc:chgData name="Andria Xenofontos" userId="da4b94f5-c4c0-4f93-b6ae-b904cbb8ac7c" providerId="ADAL" clId="{32429814-EB34-4EF4-BFCC-7D7B9AFEE912}" dt="2023-02-06T11:04:56.332" v="39" actId="20577"/>
        <pc:sldMkLst>
          <pc:docMk/>
          <pc:sldMk cId="1790268719" sldId="4350"/>
        </pc:sldMkLst>
        <pc:spChg chg="mod">
          <ac:chgData name="Andria Xenofontos" userId="da4b94f5-c4c0-4f93-b6ae-b904cbb8ac7c" providerId="ADAL" clId="{32429814-EB34-4EF4-BFCC-7D7B9AFEE912}" dt="2023-02-06T11:04:56.332" v="39" actId="20577"/>
          <ac:spMkLst>
            <pc:docMk/>
            <pc:sldMk cId="1790268719" sldId="4350"/>
            <ac:spMk id="5" creationId="{596AF18B-65BF-DB48-9E25-AFA12E81586C}"/>
          </ac:spMkLst>
        </pc:spChg>
      </pc:sldChg>
      <pc:sldChg chg="addSp delSp modSp mod">
        <pc:chgData name="Andria Xenofontos" userId="da4b94f5-c4c0-4f93-b6ae-b904cbb8ac7c" providerId="ADAL" clId="{32429814-EB34-4EF4-BFCC-7D7B9AFEE912}" dt="2023-02-06T11:56:40.340" v="53" actId="1076"/>
        <pc:sldMkLst>
          <pc:docMk/>
          <pc:sldMk cId="746273170" sldId="4354"/>
        </pc:sldMkLst>
        <pc:spChg chg="mod">
          <ac:chgData name="Andria Xenofontos" userId="da4b94f5-c4c0-4f93-b6ae-b904cbb8ac7c" providerId="ADAL" clId="{32429814-EB34-4EF4-BFCC-7D7B9AFEE912}" dt="2023-02-06T11:06:20.595" v="40" actId="14100"/>
          <ac:spMkLst>
            <pc:docMk/>
            <pc:sldMk cId="746273170" sldId="4354"/>
            <ac:spMk id="5" creationId="{596AF18B-65BF-DB48-9E25-AFA12E81586C}"/>
          </ac:spMkLst>
        </pc:spChg>
        <pc:spChg chg="add mod">
          <ac:chgData name="Andria Xenofontos" userId="da4b94f5-c4c0-4f93-b6ae-b904cbb8ac7c" providerId="ADAL" clId="{32429814-EB34-4EF4-BFCC-7D7B9AFEE912}" dt="2023-02-06T11:56:40.340" v="53" actId="1076"/>
          <ac:spMkLst>
            <pc:docMk/>
            <pc:sldMk cId="746273170" sldId="4354"/>
            <ac:spMk id="7" creationId="{9F5C2B07-C9D2-A522-C09B-1EC3DF8E1769}"/>
          </ac:spMkLst>
        </pc:spChg>
        <pc:picChg chg="add mod">
          <ac:chgData name="Andria Xenofontos" userId="da4b94f5-c4c0-4f93-b6ae-b904cbb8ac7c" providerId="ADAL" clId="{32429814-EB34-4EF4-BFCC-7D7B9AFEE912}" dt="2023-02-06T11:55:22.783" v="45" actId="1076"/>
          <ac:picMkLst>
            <pc:docMk/>
            <pc:sldMk cId="746273170" sldId="4354"/>
            <ac:picMk id="2" creationId="{0D0CDA70-2797-1D90-7719-5FADA48C31A5}"/>
          </ac:picMkLst>
        </pc:picChg>
        <pc:picChg chg="add del mod">
          <ac:chgData name="Andria Xenofontos" userId="da4b94f5-c4c0-4f93-b6ae-b904cbb8ac7c" providerId="ADAL" clId="{32429814-EB34-4EF4-BFCC-7D7B9AFEE912}" dt="2023-02-06T11:56:08.360" v="49" actId="21"/>
          <ac:picMkLst>
            <pc:docMk/>
            <pc:sldMk cId="746273170" sldId="4354"/>
            <ac:picMk id="3" creationId="{B249B602-5033-FEB4-B10C-CE9A218DA9A9}"/>
          </ac:picMkLst>
        </pc:picChg>
      </pc:sldChg>
      <pc:sldChg chg="addSp modSp mod">
        <pc:chgData name="Andria Xenofontos" userId="da4b94f5-c4c0-4f93-b6ae-b904cbb8ac7c" providerId="ADAL" clId="{32429814-EB34-4EF4-BFCC-7D7B9AFEE912}" dt="2023-02-06T12:20:54.352" v="63" actId="404"/>
        <pc:sldMkLst>
          <pc:docMk/>
          <pc:sldMk cId="667922278" sldId="4361"/>
        </pc:sldMkLst>
        <pc:spChg chg="mod">
          <ac:chgData name="Andria Xenofontos" userId="da4b94f5-c4c0-4f93-b6ae-b904cbb8ac7c" providerId="ADAL" clId="{32429814-EB34-4EF4-BFCC-7D7B9AFEE912}" dt="2023-02-06T12:00:16.240" v="54" actId="14100"/>
          <ac:spMkLst>
            <pc:docMk/>
            <pc:sldMk cId="667922278" sldId="4361"/>
            <ac:spMk id="5" creationId="{596AF18B-65BF-DB48-9E25-AFA12E81586C}"/>
          </ac:spMkLst>
        </pc:spChg>
        <pc:spChg chg="add mod">
          <ac:chgData name="Andria Xenofontos" userId="da4b94f5-c4c0-4f93-b6ae-b904cbb8ac7c" providerId="ADAL" clId="{32429814-EB34-4EF4-BFCC-7D7B9AFEE912}" dt="2023-02-06T12:20:54.352" v="63" actId="404"/>
          <ac:spMkLst>
            <pc:docMk/>
            <pc:sldMk cId="667922278" sldId="4361"/>
            <ac:spMk id="6" creationId="{5051714C-9373-A04F-1CC8-253532FCC789}"/>
          </ac:spMkLst>
        </pc:spChg>
        <pc:picChg chg="add mod">
          <ac:chgData name="Andria Xenofontos" userId="da4b94f5-c4c0-4f93-b6ae-b904cbb8ac7c" providerId="ADAL" clId="{32429814-EB34-4EF4-BFCC-7D7B9AFEE912}" dt="2023-02-06T12:20:34.735" v="57" actId="1076"/>
          <ac:picMkLst>
            <pc:docMk/>
            <pc:sldMk cId="667922278" sldId="4361"/>
            <ac:picMk id="2" creationId="{D8302F4C-2304-8644-594C-71705082A21E}"/>
          </ac:picMkLst>
        </pc:picChg>
      </pc:sldChg>
      <pc:sldChg chg="modSp">
        <pc:chgData name="Andria Xenofontos" userId="da4b94f5-c4c0-4f93-b6ae-b904cbb8ac7c" providerId="ADAL" clId="{32429814-EB34-4EF4-BFCC-7D7B9AFEE912}" dt="2023-02-06T12:25:13.777" v="78" actId="115"/>
        <pc:sldMkLst>
          <pc:docMk/>
          <pc:sldMk cId="177178760" sldId="4362"/>
        </pc:sldMkLst>
        <pc:spChg chg="mod">
          <ac:chgData name="Andria Xenofontos" userId="da4b94f5-c4c0-4f93-b6ae-b904cbb8ac7c" providerId="ADAL" clId="{32429814-EB34-4EF4-BFCC-7D7B9AFEE912}" dt="2023-02-06T12:25:13.777" v="78" actId="115"/>
          <ac:spMkLst>
            <pc:docMk/>
            <pc:sldMk cId="177178760" sldId="4362"/>
            <ac:spMk id="5" creationId="{596AF18B-65BF-DB48-9E25-AFA12E81586C}"/>
          </ac:spMkLst>
        </pc:spChg>
      </pc:sldChg>
      <pc:sldChg chg="modSp">
        <pc:chgData name="Andria Xenofontos" userId="da4b94f5-c4c0-4f93-b6ae-b904cbb8ac7c" providerId="ADAL" clId="{32429814-EB34-4EF4-BFCC-7D7B9AFEE912}" dt="2023-02-06T12:26:17.818" v="91" actId="313"/>
        <pc:sldMkLst>
          <pc:docMk/>
          <pc:sldMk cId="452435157" sldId="4365"/>
        </pc:sldMkLst>
        <pc:spChg chg="mod">
          <ac:chgData name="Andria Xenofontos" userId="da4b94f5-c4c0-4f93-b6ae-b904cbb8ac7c" providerId="ADAL" clId="{32429814-EB34-4EF4-BFCC-7D7B9AFEE912}" dt="2023-02-06T12:26:17.818" v="91" actId="313"/>
          <ac:spMkLst>
            <pc:docMk/>
            <pc:sldMk cId="452435157" sldId="4365"/>
            <ac:spMk id="5" creationId="{596AF18B-65BF-DB48-9E25-AFA12E81586C}"/>
          </ac:spMkLst>
        </pc:spChg>
      </pc:sldChg>
      <pc:sldChg chg="modSp">
        <pc:chgData name="Andria Xenofontos" userId="da4b94f5-c4c0-4f93-b6ae-b904cbb8ac7c" providerId="ADAL" clId="{32429814-EB34-4EF4-BFCC-7D7B9AFEE912}" dt="2023-02-06T12:44:35.854" v="114" actId="20577"/>
        <pc:sldMkLst>
          <pc:docMk/>
          <pc:sldMk cId="4067894686" sldId="4376"/>
        </pc:sldMkLst>
        <pc:spChg chg="mod">
          <ac:chgData name="Andria Xenofontos" userId="da4b94f5-c4c0-4f93-b6ae-b904cbb8ac7c" providerId="ADAL" clId="{32429814-EB34-4EF4-BFCC-7D7B9AFEE912}" dt="2023-02-06T12:44:35.854" v="114" actId="20577"/>
          <ac:spMkLst>
            <pc:docMk/>
            <pc:sldMk cId="4067894686" sldId="4376"/>
            <ac:spMk id="5" creationId="{596AF18B-65BF-DB48-9E25-AFA12E81586C}"/>
          </ac:spMkLst>
        </pc:spChg>
      </pc:sldChg>
      <pc:sldChg chg="modSp mod">
        <pc:chgData name="Andria Xenofontos" userId="da4b94f5-c4c0-4f93-b6ae-b904cbb8ac7c" providerId="ADAL" clId="{32429814-EB34-4EF4-BFCC-7D7B9AFEE912}" dt="2023-02-06T12:46:47.614" v="135" actId="20577"/>
        <pc:sldMkLst>
          <pc:docMk/>
          <pc:sldMk cId="3206144006" sldId="4385"/>
        </pc:sldMkLst>
        <pc:spChg chg="mod">
          <ac:chgData name="Andria Xenofontos" userId="da4b94f5-c4c0-4f93-b6ae-b904cbb8ac7c" providerId="ADAL" clId="{32429814-EB34-4EF4-BFCC-7D7B9AFEE912}" dt="2023-02-06T12:46:47.614" v="135" actId="20577"/>
          <ac:spMkLst>
            <pc:docMk/>
            <pc:sldMk cId="3206144006" sldId="4385"/>
            <ac:spMk id="5" creationId="{596AF18B-65BF-DB48-9E25-AFA12E81586C}"/>
          </ac:spMkLst>
        </pc:spChg>
      </pc:sldChg>
      <pc:sldChg chg="modSp mod">
        <pc:chgData name="Andria Xenofontos" userId="da4b94f5-c4c0-4f93-b6ae-b904cbb8ac7c" providerId="ADAL" clId="{32429814-EB34-4EF4-BFCC-7D7B9AFEE912}" dt="2023-02-06T12:47:50.056" v="148" actId="14100"/>
        <pc:sldMkLst>
          <pc:docMk/>
          <pc:sldMk cId="707212078" sldId="4387"/>
        </pc:sldMkLst>
        <pc:spChg chg="mod">
          <ac:chgData name="Andria Xenofontos" userId="da4b94f5-c4c0-4f93-b6ae-b904cbb8ac7c" providerId="ADAL" clId="{32429814-EB34-4EF4-BFCC-7D7B9AFEE912}" dt="2023-02-06T12:47:50.056" v="148" actId="14100"/>
          <ac:spMkLst>
            <pc:docMk/>
            <pc:sldMk cId="707212078" sldId="4387"/>
            <ac:spMk id="4" creationId="{9E0FD84C-0DB0-A747-9C28-9505FE9A7E00}"/>
          </ac:spMkLst>
        </pc:spChg>
      </pc:sldChg>
      <pc:sldChg chg="delSp modSp mod">
        <pc:chgData name="Andria Xenofontos" userId="da4b94f5-c4c0-4f93-b6ae-b904cbb8ac7c" providerId="ADAL" clId="{32429814-EB34-4EF4-BFCC-7D7B9AFEE912}" dt="2023-02-06T12:49:41.591" v="157"/>
        <pc:sldMkLst>
          <pc:docMk/>
          <pc:sldMk cId="2592922144" sldId="4390"/>
        </pc:sldMkLst>
        <pc:spChg chg="mod">
          <ac:chgData name="Andria Xenofontos" userId="da4b94f5-c4c0-4f93-b6ae-b904cbb8ac7c" providerId="ADAL" clId="{32429814-EB34-4EF4-BFCC-7D7B9AFEE912}" dt="2023-02-06T12:49:06.083" v="156" actId="20577"/>
          <ac:spMkLst>
            <pc:docMk/>
            <pc:sldMk cId="2592922144" sldId="4390"/>
            <ac:spMk id="5" creationId="{596AF18B-65BF-DB48-9E25-AFA12E81586C}"/>
          </ac:spMkLst>
        </pc:spChg>
        <pc:picChg chg="del">
          <ac:chgData name="Andria Xenofontos" userId="da4b94f5-c4c0-4f93-b6ae-b904cbb8ac7c" providerId="ADAL" clId="{32429814-EB34-4EF4-BFCC-7D7B9AFEE912}" dt="2023-02-06T12:49:41.591" v="157"/>
          <ac:picMkLst>
            <pc:docMk/>
            <pc:sldMk cId="2592922144" sldId="4390"/>
            <ac:picMk id="2" creationId="{96BF2851-8FEE-9474-49D7-EB027072538F}"/>
          </ac:picMkLst>
        </pc:picChg>
      </pc:sldChg>
      <pc:sldChg chg="modSp">
        <pc:chgData name="Andria Xenofontos" userId="da4b94f5-c4c0-4f93-b6ae-b904cbb8ac7c" providerId="ADAL" clId="{32429814-EB34-4EF4-BFCC-7D7B9AFEE912}" dt="2023-02-06T12:59:26.836" v="173"/>
        <pc:sldMkLst>
          <pc:docMk/>
          <pc:sldMk cId="3663745729" sldId="4393"/>
        </pc:sldMkLst>
        <pc:graphicFrameChg chg="mod">
          <ac:chgData name="Andria Xenofontos" userId="da4b94f5-c4c0-4f93-b6ae-b904cbb8ac7c" providerId="ADAL" clId="{32429814-EB34-4EF4-BFCC-7D7B9AFEE912}" dt="2023-02-06T12:59:26.836" v="173"/>
          <ac:graphicFrameMkLst>
            <pc:docMk/>
            <pc:sldMk cId="3663745729" sldId="4393"/>
            <ac:graphicFrameMk id="2" creationId="{DE9C8E25-2F90-6CB5-6A31-1C097A1C7BA9}"/>
          </ac:graphicFrameMkLst>
        </pc:graphicFrameChg>
      </pc:sldChg>
      <pc:sldChg chg="modSp">
        <pc:chgData name="Andria Xenofontos" userId="da4b94f5-c4c0-4f93-b6ae-b904cbb8ac7c" providerId="ADAL" clId="{32429814-EB34-4EF4-BFCC-7D7B9AFEE912}" dt="2023-02-06T13:00:04.559" v="175" actId="20577"/>
        <pc:sldMkLst>
          <pc:docMk/>
          <pc:sldMk cId="750084599" sldId="4394"/>
        </pc:sldMkLst>
        <pc:spChg chg="mod">
          <ac:chgData name="Andria Xenofontos" userId="da4b94f5-c4c0-4f93-b6ae-b904cbb8ac7c" providerId="ADAL" clId="{32429814-EB34-4EF4-BFCC-7D7B9AFEE912}" dt="2023-02-06T13:00:04.559" v="175" actId="20577"/>
          <ac:spMkLst>
            <pc:docMk/>
            <pc:sldMk cId="750084599" sldId="4394"/>
            <ac:spMk id="5" creationId="{596AF18B-65BF-DB48-9E25-AFA12E81586C}"/>
          </ac:spMkLst>
        </pc:spChg>
      </pc:sldChg>
      <pc:sldChg chg="modSp mod ord">
        <pc:chgData name="Andria Xenofontos" userId="da4b94f5-c4c0-4f93-b6ae-b904cbb8ac7c" providerId="ADAL" clId="{32429814-EB34-4EF4-BFCC-7D7B9AFEE912}" dt="2023-02-07T07:52:09.780" v="1474"/>
        <pc:sldMkLst>
          <pc:docMk/>
          <pc:sldMk cId="3653207681" sldId="4425"/>
        </pc:sldMkLst>
        <pc:spChg chg="mod">
          <ac:chgData name="Andria Xenofontos" userId="da4b94f5-c4c0-4f93-b6ae-b904cbb8ac7c" providerId="ADAL" clId="{32429814-EB34-4EF4-BFCC-7D7B9AFEE912}" dt="2023-02-07T07:52:09.780" v="1474"/>
          <ac:spMkLst>
            <pc:docMk/>
            <pc:sldMk cId="3653207681" sldId="4425"/>
            <ac:spMk id="4" creationId="{9E0FD84C-0DB0-A747-9C28-9505FE9A7E00}"/>
          </ac:spMkLst>
        </pc:spChg>
      </pc:sldChg>
      <pc:sldChg chg="modSp mod">
        <pc:chgData name="Andria Xenofontos" userId="da4b94f5-c4c0-4f93-b6ae-b904cbb8ac7c" providerId="ADAL" clId="{32429814-EB34-4EF4-BFCC-7D7B9AFEE912}" dt="2023-02-07T08:27:57.184" v="1547"/>
        <pc:sldMkLst>
          <pc:docMk/>
          <pc:sldMk cId="764583399" sldId="4426"/>
        </pc:sldMkLst>
        <pc:spChg chg="mod">
          <ac:chgData name="Andria Xenofontos" userId="da4b94f5-c4c0-4f93-b6ae-b904cbb8ac7c" providerId="ADAL" clId="{32429814-EB34-4EF4-BFCC-7D7B9AFEE912}" dt="2023-02-07T07:42:57.694" v="1215" actId="20577"/>
          <ac:spMkLst>
            <pc:docMk/>
            <pc:sldMk cId="764583399" sldId="4426"/>
            <ac:spMk id="4" creationId="{9E0FD84C-0DB0-A747-9C28-9505FE9A7E00}"/>
          </ac:spMkLst>
        </pc:spChg>
        <pc:spChg chg="mod">
          <ac:chgData name="Andria Xenofontos" userId="da4b94f5-c4c0-4f93-b6ae-b904cbb8ac7c" providerId="ADAL" clId="{32429814-EB34-4EF4-BFCC-7D7B9AFEE912}" dt="2023-02-07T08:27:57.184" v="1547"/>
          <ac:spMkLst>
            <pc:docMk/>
            <pc:sldMk cId="764583399" sldId="4426"/>
            <ac:spMk id="5" creationId="{596AF18B-65BF-DB48-9E25-AFA12E81586C}"/>
          </ac:spMkLst>
        </pc:spChg>
      </pc:sldChg>
      <pc:sldChg chg="modSp mod">
        <pc:chgData name="Andria Xenofontos" userId="da4b94f5-c4c0-4f93-b6ae-b904cbb8ac7c" providerId="ADAL" clId="{32429814-EB34-4EF4-BFCC-7D7B9AFEE912}" dt="2023-02-07T08:42:20.919" v="1652" actId="20577"/>
        <pc:sldMkLst>
          <pc:docMk/>
          <pc:sldMk cId="221415633" sldId="4438"/>
        </pc:sldMkLst>
        <pc:spChg chg="mod">
          <ac:chgData name="Andria Xenofontos" userId="da4b94f5-c4c0-4f93-b6ae-b904cbb8ac7c" providerId="ADAL" clId="{32429814-EB34-4EF4-BFCC-7D7B9AFEE912}" dt="2023-02-07T08:42:20.919" v="1652" actId="20577"/>
          <ac:spMkLst>
            <pc:docMk/>
            <pc:sldMk cId="221415633" sldId="4438"/>
            <ac:spMk id="4" creationId="{9E0FD84C-0DB0-A747-9C28-9505FE9A7E00}"/>
          </ac:spMkLst>
        </pc:spChg>
      </pc:sldChg>
      <pc:sldChg chg="modSp mod">
        <pc:chgData name="Andria Xenofontos" userId="da4b94f5-c4c0-4f93-b6ae-b904cbb8ac7c" providerId="ADAL" clId="{32429814-EB34-4EF4-BFCC-7D7B9AFEE912}" dt="2023-02-07T08:42:26.665" v="1653"/>
        <pc:sldMkLst>
          <pc:docMk/>
          <pc:sldMk cId="3084571471" sldId="4439"/>
        </pc:sldMkLst>
        <pc:spChg chg="mod">
          <ac:chgData name="Andria Xenofontos" userId="da4b94f5-c4c0-4f93-b6ae-b904cbb8ac7c" providerId="ADAL" clId="{32429814-EB34-4EF4-BFCC-7D7B9AFEE912}" dt="2023-02-07T08:42:26.665" v="1653"/>
          <ac:spMkLst>
            <pc:docMk/>
            <pc:sldMk cId="3084571471" sldId="4439"/>
            <ac:spMk id="4" creationId="{9E0FD84C-0DB0-A747-9C28-9505FE9A7E00}"/>
          </ac:spMkLst>
        </pc:spChg>
      </pc:sldChg>
      <pc:sldChg chg="modSp mod">
        <pc:chgData name="Andria Xenofontos" userId="da4b94f5-c4c0-4f93-b6ae-b904cbb8ac7c" providerId="ADAL" clId="{32429814-EB34-4EF4-BFCC-7D7B9AFEE912}" dt="2023-02-07T08:53:53.185" v="1802" actId="20577"/>
        <pc:sldMkLst>
          <pc:docMk/>
          <pc:sldMk cId="3780442405" sldId="4441"/>
        </pc:sldMkLst>
        <pc:spChg chg="mod">
          <ac:chgData name="Andria Xenofontos" userId="da4b94f5-c4c0-4f93-b6ae-b904cbb8ac7c" providerId="ADAL" clId="{32429814-EB34-4EF4-BFCC-7D7B9AFEE912}" dt="2023-02-07T08:53:53.185" v="1802" actId="20577"/>
          <ac:spMkLst>
            <pc:docMk/>
            <pc:sldMk cId="3780442405" sldId="4441"/>
            <ac:spMk id="4" creationId="{9E0FD84C-0DB0-A747-9C28-9505FE9A7E00}"/>
          </ac:spMkLst>
        </pc:spChg>
      </pc:sldChg>
      <pc:sldChg chg="addSp modSp mod">
        <pc:chgData name="Andria Xenofontos" userId="da4b94f5-c4c0-4f93-b6ae-b904cbb8ac7c" providerId="ADAL" clId="{32429814-EB34-4EF4-BFCC-7D7B9AFEE912}" dt="2023-02-07T08:56:09.675" v="1814" actId="207"/>
        <pc:sldMkLst>
          <pc:docMk/>
          <pc:sldMk cId="4109363450" sldId="4442"/>
        </pc:sldMkLst>
        <pc:spChg chg="mod">
          <ac:chgData name="Andria Xenofontos" userId="da4b94f5-c4c0-4f93-b6ae-b904cbb8ac7c" providerId="ADAL" clId="{32429814-EB34-4EF4-BFCC-7D7B9AFEE912}" dt="2023-02-07T08:54:20" v="1803" actId="14100"/>
          <ac:spMkLst>
            <pc:docMk/>
            <pc:sldMk cId="4109363450" sldId="4442"/>
            <ac:spMk id="5" creationId="{596AF18B-65BF-DB48-9E25-AFA12E81586C}"/>
          </ac:spMkLst>
        </pc:spChg>
        <pc:spChg chg="add mod">
          <ac:chgData name="Andria Xenofontos" userId="da4b94f5-c4c0-4f93-b6ae-b904cbb8ac7c" providerId="ADAL" clId="{32429814-EB34-4EF4-BFCC-7D7B9AFEE912}" dt="2023-02-07T08:56:09.675" v="1814" actId="207"/>
          <ac:spMkLst>
            <pc:docMk/>
            <pc:sldMk cId="4109363450" sldId="4442"/>
            <ac:spMk id="6" creationId="{37EB632D-3604-6AB7-2186-27CC331B5ECE}"/>
          </ac:spMkLst>
        </pc:spChg>
        <pc:picChg chg="add mod">
          <ac:chgData name="Andria Xenofontos" userId="da4b94f5-c4c0-4f93-b6ae-b904cbb8ac7c" providerId="ADAL" clId="{32429814-EB34-4EF4-BFCC-7D7B9AFEE912}" dt="2023-02-07T08:54:38.513" v="1806" actId="1076"/>
          <ac:picMkLst>
            <pc:docMk/>
            <pc:sldMk cId="4109363450" sldId="4442"/>
            <ac:picMk id="2" creationId="{B6544F02-7495-8BCB-530A-B94966BD9C4A}"/>
          </ac:picMkLst>
        </pc:picChg>
      </pc:sldChg>
      <pc:sldChg chg="modSp">
        <pc:chgData name="Andria Xenofontos" userId="da4b94f5-c4c0-4f93-b6ae-b904cbb8ac7c" providerId="ADAL" clId="{32429814-EB34-4EF4-BFCC-7D7B9AFEE912}" dt="2023-02-06T14:27:29.700" v="1169" actId="20577"/>
        <pc:sldMkLst>
          <pc:docMk/>
          <pc:sldMk cId="3241311395" sldId="4490"/>
        </pc:sldMkLst>
        <pc:spChg chg="mod">
          <ac:chgData name="Andria Xenofontos" userId="da4b94f5-c4c0-4f93-b6ae-b904cbb8ac7c" providerId="ADAL" clId="{32429814-EB34-4EF4-BFCC-7D7B9AFEE912}" dt="2023-02-06T14:27:29.700" v="1169" actId="20577"/>
          <ac:spMkLst>
            <pc:docMk/>
            <pc:sldMk cId="3241311395" sldId="4490"/>
            <ac:spMk id="5" creationId="{596AF18B-65BF-DB48-9E25-AFA12E81586C}"/>
          </ac:spMkLst>
        </pc:spChg>
      </pc:sldChg>
      <pc:sldChg chg="addSp delSp modSp mod">
        <pc:chgData name="Andria Xenofontos" userId="da4b94f5-c4c0-4f93-b6ae-b904cbb8ac7c" providerId="ADAL" clId="{32429814-EB34-4EF4-BFCC-7D7B9AFEE912}" dt="2023-02-06T13:06:35.580" v="358" actId="478"/>
        <pc:sldMkLst>
          <pc:docMk/>
          <pc:sldMk cId="1308484239" sldId="4599"/>
        </pc:sldMkLst>
        <pc:spChg chg="add del mod">
          <ac:chgData name="Andria Xenofontos" userId="da4b94f5-c4c0-4f93-b6ae-b904cbb8ac7c" providerId="ADAL" clId="{32429814-EB34-4EF4-BFCC-7D7B9AFEE912}" dt="2023-02-06T13:06:24.570" v="355"/>
          <ac:spMkLst>
            <pc:docMk/>
            <pc:sldMk cId="1308484239" sldId="4599"/>
            <ac:spMk id="3" creationId="{F4C404B7-55DC-A09D-E90B-917E72F6C9EF}"/>
          </ac:spMkLst>
        </pc:spChg>
        <pc:picChg chg="add del mod">
          <ac:chgData name="Andria Xenofontos" userId="da4b94f5-c4c0-4f93-b6ae-b904cbb8ac7c" providerId="ADAL" clId="{32429814-EB34-4EF4-BFCC-7D7B9AFEE912}" dt="2023-02-06T13:06:35.580" v="358" actId="478"/>
          <ac:picMkLst>
            <pc:docMk/>
            <pc:sldMk cId="1308484239" sldId="4599"/>
            <ac:picMk id="4" creationId="{EBDE9F76-9834-E94D-11E0-AF141FEBE458}"/>
          </ac:picMkLst>
        </pc:picChg>
      </pc:sldChg>
    </pc:docChg>
  </pc:docChgLst>
  <pc:docChgLst>
    <pc:chgData name="Andria Xenofontos" userId="da4b94f5-c4c0-4f93-b6ae-b904cbb8ac7c" providerId="ADAL" clId="{7A5C62F6-D7DF-40BC-B9A6-2E8FC0E929D0}"/>
    <pc:docChg chg="undo redo custSel modSld">
      <pc:chgData name="Andria Xenofontos" userId="da4b94f5-c4c0-4f93-b6ae-b904cbb8ac7c" providerId="ADAL" clId="{7A5C62F6-D7DF-40BC-B9A6-2E8FC0E929D0}" dt="2022-10-12T07:44:20.135" v="14443" actId="20577"/>
      <pc:docMkLst>
        <pc:docMk/>
      </pc:docMkLst>
      <pc:sldChg chg="addSp modSp mod">
        <pc:chgData name="Andria Xenofontos" userId="da4b94f5-c4c0-4f93-b6ae-b904cbb8ac7c" providerId="ADAL" clId="{7A5C62F6-D7DF-40BC-B9A6-2E8FC0E929D0}" dt="2022-09-21T13:25:52.949" v="13134" actId="1076"/>
        <pc:sldMkLst>
          <pc:docMk/>
          <pc:sldMk cId="4169825511" sldId="4263"/>
        </pc:sldMkLst>
        <pc:spChg chg="mod">
          <ac:chgData name="Andria Xenofontos" userId="da4b94f5-c4c0-4f93-b6ae-b904cbb8ac7c" providerId="ADAL" clId="{7A5C62F6-D7DF-40BC-B9A6-2E8FC0E929D0}" dt="2022-09-21T13:25:12.980" v="13129" actId="20577"/>
          <ac:spMkLst>
            <pc:docMk/>
            <pc:sldMk cId="4169825511" sldId="4263"/>
            <ac:spMk id="19" creationId="{E2CFC547-9849-7F41-990D-A769792DB4FA}"/>
          </ac:spMkLst>
        </pc:spChg>
        <pc:spChg chg="mod">
          <ac:chgData name="Andria Xenofontos" userId="da4b94f5-c4c0-4f93-b6ae-b904cbb8ac7c" providerId="ADAL" clId="{7A5C62F6-D7DF-40BC-B9A6-2E8FC0E929D0}" dt="2022-09-21T13:25:04.077" v="13119" actId="27636"/>
          <ac:spMkLst>
            <pc:docMk/>
            <pc:sldMk cId="4169825511" sldId="4263"/>
            <ac:spMk id="20" creationId="{5328264C-32A9-A14B-88CE-E920BC4BEE14}"/>
          </ac:spMkLst>
        </pc:spChg>
        <pc:picChg chg="add mod">
          <ac:chgData name="Andria Xenofontos" userId="da4b94f5-c4c0-4f93-b6ae-b904cbb8ac7c" providerId="ADAL" clId="{7A5C62F6-D7DF-40BC-B9A6-2E8FC0E929D0}" dt="2022-09-21T13:25:52.949" v="13134" actId="1076"/>
          <ac:picMkLst>
            <pc:docMk/>
            <pc:sldMk cId="4169825511" sldId="4263"/>
            <ac:picMk id="4" creationId="{A5E3FFA1-A8C9-003D-CF92-0F5A0BFA1E6B}"/>
          </ac:picMkLst>
        </pc:picChg>
      </pc:sldChg>
      <pc:sldChg chg="addSp modSp mod">
        <pc:chgData name="Andria Xenofontos" userId="da4b94f5-c4c0-4f93-b6ae-b904cbb8ac7c" providerId="ADAL" clId="{7A5C62F6-D7DF-40BC-B9A6-2E8FC0E929D0}" dt="2022-10-12T07:42:55.653" v="14435" actId="20577"/>
        <pc:sldMkLst>
          <pc:docMk/>
          <pc:sldMk cId="2288239601" sldId="4286"/>
        </pc:sldMkLst>
        <pc:spChg chg="mod">
          <ac:chgData name="Andria Xenofontos" userId="da4b94f5-c4c0-4f93-b6ae-b904cbb8ac7c" providerId="ADAL" clId="{7A5C62F6-D7DF-40BC-B9A6-2E8FC0E929D0}" dt="2022-10-12T07:42:55.653" v="14435" actId="20577"/>
          <ac:spMkLst>
            <pc:docMk/>
            <pc:sldMk cId="2288239601" sldId="4286"/>
            <ac:spMk id="4" creationId="{CF6D6B4C-4A75-E68F-1FA3-68CA130889D5}"/>
          </ac:spMkLst>
        </pc:spChg>
        <pc:spChg chg="mod">
          <ac:chgData name="Andria Xenofontos" userId="da4b94f5-c4c0-4f93-b6ae-b904cbb8ac7c" providerId="ADAL" clId="{7A5C62F6-D7DF-40BC-B9A6-2E8FC0E929D0}" dt="2022-09-20T09:17:47.043" v="425" actId="20577"/>
          <ac:spMkLst>
            <pc:docMk/>
            <pc:sldMk cId="2288239601" sldId="4286"/>
            <ac:spMk id="7" creationId="{C7A02EA4-4CBF-804E-84A7-7223E815E249}"/>
          </ac:spMkLst>
        </pc:spChg>
        <pc:picChg chg="add mod">
          <ac:chgData name="Andria Xenofontos" userId="da4b94f5-c4c0-4f93-b6ae-b904cbb8ac7c" providerId="ADAL" clId="{7A5C62F6-D7DF-40BC-B9A6-2E8FC0E929D0}" dt="2022-09-20T08:49:40.151" v="55" actId="1076"/>
          <ac:picMkLst>
            <pc:docMk/>
            <pc:sldMk cId="2288239601" sldId="4286"/>
            <ac:picMk id="5" creationId="{D29F8451-34E1-3800-9CAA-B7C27E2CFBA5}"/>
          </ac:picMkLst>
        </pc:picChg>
      </pc:sldChg>
      <pc:sldChg chg="addSp delSp modSp mod modAnim">
        <pc:chgData name="Andria Xenofontos" userId="da4b94f5-c4c0-4f93-b6ae-b904cbb8ac7c" providerId="ADAL" clId="{7A5C62F6-D7DF-40BC-B9A6-2E8FC0E929D0}" dt="2022-09-22T05:56:18.040" v="13320" actId="20577"/>
        <pc:sldMkLst>
          <pc:docMk/>
          <pc:sldMk cId="30286005" sldId="4306"/>
        </pc:sldMkLst>
        <pc:spChg chg="add mod">
          <ac:chgData name="Andria Xenofontos" userId="da4b94f5-c4c0-4f93-b6ae-b904cbb8ac7c" providerId="ADAL" clId="{7A5C62F6-D7DF-40BC-B9A6-2E8FC0E929D0}" dt="2022-09-20T08:54:04.250" v="114" actId="1076"/>
          <ac:spMkLst>
            <pc:docMk/>
            <pc:sldMk cId="30286005" sldId="4306"/>
            <ac:spMk id="2" creationId="{A5FB6AA8-4DC1-D410-8323-52E7E139062A}"/>
          </ac:spMkLst>
        </pc:spChg>
        <pc:spChg chg="add del mod">
          <ac:chgData name="Andria Xenofontos" userId="da4b94f5-c4c0-4f93-b6ae-b904cbb8ac7c" providerId="ADAL" clId="{7A5C62F6-D7DF-40BC-B9A6-2E8FC0E929D0}" dt="2022-09-20T08:53:49.261" v="112" actId="21"/>
          <ac:spMkLst>
            <pc:docMk/>
            <pc:sldMk cId="30286005" sldId="4306"/>
            <ac:spMk id="3" creationId="{E413CE56-8E63-8F39-ABB9-F0224F931E6A}"/>
          </ac:spMkLst>
        </pc:spChg>
        <pc:spChg chg="add mod">
          <ac:chgData name="Andria Xenofontos" userId="da4b94f5-c4c0-4f93-b6ae-b904cbb8ac7c" providerId="ADAL" clId="{7A5C62F6-D7DF-40BC-B9A6-2E8FC0E929D0}" dt="2022-09-20T08:54:43.463" v="120" actId="14100"/>
          <ac:spMkLst>
            <pc:docMk/>
            <pc:sldMk cId="30286005" sldId="4306"/>
            <ac:spMk id="4" creationId="{76899F9E-0651-B196-CC2C-CBA92C13D00A}"/>
          </ac:spMkLst>
        </pc:spChg>
        <pc:spChg chg="mod">
          <ac:chgData name="Andria Xenofontos" userId="da4b94f5-c4c0-4f93-b6ae-b904cbb8ac7c" providerId="ADAL" clId="{7A5C62F6-D7DF-40BC-B9A6-2E8FC0E929D0}" dt="2022-09-20T09:17:56.340" v="437" actId="20577"/>
          <ac:spMkLst>
            <pc:docMk/>
            <pc:sldMk cId="30286005" sldId="4306"/>
            <ac:spMk id="15" creationId="{C4E048F0-9773-C54B-A71E-3C9CFEB59C8E}"/>
          </ac:spMkLst>
        </pc:spChg>
        <pc:spChg chg="mod">
          <ac:chgData name="Andria Xenofontos" userId="da4b94f5-c4c0-4f93-b6ae-b904cbb8ac7c" providerId="ADAL" clId="{7A5C62F6-D7DF-40BC-B9A6-2E8FC0E929D0}" dt="2022-09-20T08:51:14.967" v="97" actId="20577"/>
          <ac:spMkLst>
            <pc:docMk/>
            <pc:sldMk cId="30286005" sldId="4306"/>
            <ac:spMk id="17" creationId="{10CE7476-953F-E341-9A19-CA8DCFA29416}"/>
          </ac:spMkLst>
        </pc:spChg>
        <pc:spChg chg="mod">
          <ac:chgData name="Andria Xenofontos" userId="da4b94f5-c4c0-4f93-b6ae-b904cbb8ac7c" providerId="ADAL" clId="{7A5C62F6-D7DF-40BC-B9A6-2E8FC0E929D0}" dt="2022-09-22T05:55:47.336" v="13307" actId="20577"/>
          <ac:spMkLst>
            <pc:docMk/>
            <pc:sldMk cId="30286005" sldId="4306"/>
            <ac:spMk id="18" creationId="{CD062C7B-9BAE-0E43-A6E9-6E98B3E7EBD7}"/>
          </ac:spMkLst>
        </pc:spChg>
        <pc:spChg chg="mod">
          <ac:chgData name="Andria Xenofontos" userId="da4b94f5-c4c0-4f93-b6ae-b904cbb8ac7c" providerId="ADAL" clId="{7A5C62F6-D7DF-40BC-B9A6-2E8FC0E929D0}" dt="2022-09-21T06:24:42.913" v="3822" actId="20577"/>
          <ac:spMkLst>
            <pc:docMk/>
            <pc:sldMk cId="30286005" sldId="4306"/>
            <ac:spMk id="20" creationId="{F1085800-9569-4843-B00A-CC81BB1D9B93}"/>
          </ac:spMkLst>
        </pc:spChg>
        <pc:spChg chg="mod">
          <ac:chgData name="Andria Xenofontos" userId="da4b94f5-c4c0-4f93-b6ae-b904cbb8ac7c" providerId="ADAL" clId="{7A5C62F6-D7DF-40BC-B9A6-2E8FC0E929D0}" dt="2022-09-20T09:05:51.629" v="229" actId="313"/>
          <ac:spMkLst>
            <pc:docMk/>
            <pc:sldMk cId="30286005" sldId="4306"/>
            <ac:spMk id="22" creationId="{4AB945CA-DD37-8744-AC8D-A87A2B36C598}"/>
          </ac:spMkLst>
        </pc:spChg>
        <pc:spChg chg="mod">
          <ac:chgData name="Andria Xenofontos" userId="da4b94f5-c4c0-4f93-b6ae-b904cbb8ac7c" providerId="ADAL" clId="{7A5C62F6-D7DF-40BC-B9A6-2E8FC0E929D0}" dt="2022-09-20T09:06:07.029" v="259" actId="20577"/>
          <ac:spMkLst>
            <pc:docMk/>
            <pc:sldMk cId="30286005" sldId="4306"/>
            <ac:spMk id="24" creationId="{5691577C-B257-3147-BB4B-29D2F40873AE}"/>
          </ac:spMkLst>
        </pc:spChg>
        <pc:spChg chg="mod">
          <ac:chgData name="Andria Xenofontos" userId="da4b94f5-c4c0-4f93-b6ae-b904cbb8ac7c" providerId="ADAL" clId="{7A5C62F6-D7DF-40BC-B9A6-2E8FC0E929D0}" dt="2022-09-22T05:56:18.040" v="13320" actId="20577"/>
          <ac:spMkLst>
            <pc:docMk/>
            <pc:sldMk cId="30286005" sldId="4306"/>
            <ac:spMk id="26" creationId="{AF2A8952-1670-2F4B-B3F8-033CA2659F15}"/>
          </ac:spMkLst>
        </pc:spChg>
      </pc:sldChg>
      <pc:sldChg chg="modSp mod modAnim">
        <pc:chgData name="Andria Xenofontos" userId="da4b94f5-c4c0-4f93-b6ae-b904cbb8ac7c" providerId="ADAL" clId="{7A5C62F6-D7DF-40BC-B9A6-2E8FC0E929D0}" dt="2022-09-22T06:00:19.258" v="13376" actId="20577"/>
        <pc:sldMkLst>
          <pc:docMk/>
          <pc:sldMk cId="624541826" sldId="4346"/>
        </pc:sldMkLst>
        <pc:spChg chg="mod">
          <ac:chgData name="Andria Xenofontos" userId="da4b94f5-c4c0-4f93-b6ae-b904cbb8ac7c" providerId="ADAL" clId="{7A5C62F6-D7DF-40BC-B9A6-2E8FC0E929D0}" dt="2022-09-20T09:06:30.976" v="273" actId="20577"/>
          <ac:spMkLst>
            <pc:docMk/>
            <pc:sldMk cId="624541826" sldId="4346"/>
            <ac:spMk id="4" creationId="{9E0FD84C-0DB0-A747-9C28-9505FE9A7E00}"/>
          </ac:spMkLst>
        </pc:spChg>
        <pc:spChg chg="mod">
          <ac:chgData name="Andria Xenofontos" userId="da4b94f5-c4c0-4f93-b6ae-b904cbb8ac7c" providerId="ADAL" clId="{7A5C62F6-D7DF-40BC-B9A6-2E8FC0E929D0}" dt="2022-09-22T06:00:19.258" v="13376" actId="20577"/>
          <ac:spMkLst>
            <pc:docMk/>
            <pc:sldMk cId="624541826" sldId="4346"/>
            <ac:spMk id="5" creationId="{596AF18B-65BF-DB48-9E25-AFA12E81586C}"/>
          </ac:spMkLst>
        </pc:spChg>
      </pc:sldChg>
      <pc:sldChg chg="modSp mod modAnim">
        <pc:chgData name="Andria Xenofontos" userId="da4b94f5-c4c0-4f93-b6ae-b904cbb8ac7c" providerId="ADAL" clId="{7A5C62F6-D7DF-40BC-B9A6-2E8FC0E929D0}" dt="2022-09-20T09:27:26.854" v="677" actId="20577"/>
        <pc:sldMkLst>
          <pc:docMk/>
          <pc:sldMk cId="1761156759" sldId="4347"/>
        </pc:sldMkLst>
        <pc:spChg chg="mod">
          <ac:chgData name="Andria Xenofontos" userId="da4b94f5-c4c0-4f93-b6ae-b904cbb8ac7c" providerId="ADAL" clId="{7A5C62F6-D7DF-40BC-B9A6-2E8FC0E929D0}" dt="2022-09-20T09:25:16.367" v="503"/>
          <ac:spMkLst>
            <pc:docMk/>
            <pc:sldMk cId="1761156759" sldId="4347"/>
            <ac:spMk id="4" creationId="{9E0FD84C-0DB0-A747-9C28-9505FE9A7E00}"/>
          </ac:spMkLst>
        </pc:spChg>
        <pc:spChg chg="mod">
          <ac:chgData name="Andria Xenofontos" userId="da4b94f5-c4c0-4f93-b6ae-b904cbb8ac7c" providerId="ADAL" clId="{7A5C62F6-D7DF-40BC-B9A6-2E8FC0E929D0}" dt="2022-09-20T09:27:26.854" v="677" actId="20577"/>
          <ac:spMkLst>
            <pc:docMk/>
            <pc:sldMk cId="1761156759" sldId="4347"/>
            <ac:spMk id="5" creationId="{596AF18B-65BF-DB48-9E25-AFA12E81586C}"/>
          </ac:spMkLst>
        </pc:spChg>
      </pc:sldChg>
      <pc:sldChg chg="modSp mod">
        <pc:chgData name="Andria Xenofontos" userId="da4b94f5-c4c0-4f93-b6ae-b904cbb8ac7c" providerId="ADAL" clId="{7A5C62F6-D7DF-40BC-B9A6-2E8FC0E929D0}" dt="2022-10-12T07:44:20.135" v="14443" actId="20577"/>
        <pc:sldMkLst>
          <pc:docMk/>
          <pc:sldMk cId="3749225100" sldId="4349"/>
        </pc:sldMkLst>
        <pc:spChg chg="mod">
          <ac:chgData name="Andria Xenofontos" userId="da4b94f5-c4c0-4f93-b6ae-b904cbb8ac7c" providerId="ADAL" clId="{7A5C62F6-D7DF-40BC-B9A6-2E8FC0E929D0}" dt="2022-10-12T07:44:20.135" v="14443" actId="20577"/>
          <ac:spMkLst>
            <pc:docMk/>
            <pc:sldMk cId="3749225100" sldId="4349"/>
            <ac:spMk id="4" creationId="{9E0FD84C-0DB0-A747-9C28-9505FE9A7E00}"/>
          </ac:spMkLst>
        </pc:spChg>
        <pc:spChg chg="mod">
          <ac:chgData name="Andria Xenofontos" userId="da4b94f5-c4c0-4f93-b6ae-b904cbb8ac7c" providerId="ADAL" clId="{7A5C62F6-D7DF-40BC-B9A6-2E8FC0E929D0}" dt="2022-09-22T06:05:40.217" v="13433" actId="20577"/>
          <ac:spMkLst>
            <pc:docMk/>
            <pc:sldMk cId="3749225100" sldId="4349"/>
            <ac:spMk id="5" creationId="{596AF18B-65BF-DB48-9E25-AFA12E81586C}"/>
          </ac:spMkLst>
        </pc:spChg>
      </pc:sldChg>
      <pc:sldChg chg="modSp mod modAnim">
        <pc:chgData name="Andria Xenofontos" userId="da4b94f5-c4c0-4f93-b6ae-b904cbb8ac7c" providerId="ADAL" clId="{7A5C62F6-D7DF-40BC-B9A6-2E8FC0E929D0}" dt="2022-09-20T09:33:08.517" v="1093" actId="20577"/>
        <pc:sldMkLst>
          <pc:docMk/>
          <pc:sldMk cId="1790268719" sldId="4350"/>
        </pc:sldMkLst>
        <pc:spChg chg="mod">
          <ac:chgData name="Andria Xenofontos" userId="da4b94f5-c4c0-4f93-b6ae-b904cbb8ac7c" providerId="ADAL" clId="{7A5C62F6-D7DF-40BC-B9A6-2E8FC0E929D0}" dt="2022-09-20T09:31:43.299" v="1051" actId="20577"/>
          <ac:spMkLst>
            <pc:docMk/>
            <pc:sldMk cId="1790268719" sldId="4350"/>
            <ac:spMk id="4" creationId="{9E0FD84C-0DB0-A747-9C28-9505FE9A7E00}"/>
          </ac:spMkLst>
        </pc:spChg>
        <pc:spChg chg="mod">
          <ac:chgData name="Andria Xenofontos" userId="da4b94f5-c4c0-4f93-b6ae-b904cbb8ac7c" providerId="ADAL" clId="{7A5C62F6-D7DF-40BC-B9A6-2E8FC0E929D0}" dt="2022-09-20T09:33:08.517" v="1093" actId="20577"/>
          <ac:spMkLst>
            <pc:docMk/>
            <pc:sldMk cId="1790268719" sldId="4350"/>
            <ac:spMk id="5" creationId="{596AF18B-65BF-DB48-9E25-AFA12E81586C}"/>
          </ac:spMkLst>
        </pc:spChg>
      </pc:sldChg>
      <pc:sldChg chg="modSp mod modAnim">
        <pc:chgData name="Andria Xenofontos" userId="da4b94f5-c4c0-4f93-b6ae-b904cbb8ac7c" providerId="ADAL" clId="{7A5C62F6-D7DF-40BC-B9A6-2E8FC0E929D0}" dt="2022-09-22T06:11:44.490" v="13459" actId="20577"/>
        <pc:sldMkLst>
          <pc:docMk/>
          <pc:sldMk cId="1535691938" sldId="4352"/>
        </pc:sldMkLst>
        <pc:spChg chg="mod">
          <ac:chgData name="Andria Xenofontos" userId="da4b94f5-c4c0-4f93-b6ae-b904cbb8ac7c" providerId="ADAL" clId="{7A5C62F6-D7DF-40BC-B9A6-2E8FC0E929D0}" dt="2022-09-20T09:33:47.663" v="1094"/>
          <ac:spMkLst>
            <pc:docMk/>
            <pc:sldMk cId="1535691938" sldId="4352"/>
            <ac:spMk id="4" creationId="{9E0FD84C-0DB0-A747-9C28-9505FE9A7E00}"/>
          </ac:spMkLst>
        </pc:spChg>
        <pc:spChg chg="mod">
          <ac:chgData name="Andria Xenofontos" userId="da4b94f5-c4c0-4f93-b6ae-b904cbb8ac7c" providerId="ADAL" clId="{7A5C62F6-D7DF-40BC-B9A6-2E8FC0E929D0}" dt="2022-09-22T06:11:44.490" v="13459" actId="20577"/>
          <ac:spMkLst>
            <pc:docMk/>
            <pc:sldMk cId="1535691938" sldId="4352"/>
            <ac:spMk id="5" creationId="{596AF18B-65BF-DB48-9E25-AFA12E81586C}"/>
          </ac:spMkLst>
        </pc:spChg>
      </pc:sldChg>
      <pc:sldChg chg="modSp mod">
        <pc:chgData name="Andria Xenofontos" userId="da4b94f5-c4c0-4f93-b6ae-b904cbb8ac7c" providerId="ADAL" clId="{7A5C62F6-D7DF-40BC-B9A6-2E8FC0E929D0}" dt="2022-09-22T06:13:12.777" v="13472" actId="20577"/>
        <pc:sldMkLst>
          <pc:docMk/>
          <pc:sldMk cId="151976164" sldId="4353"/>
        </pc:sldMkLst>
        <pc:spChg chg="mod">
          <ac:chgData name="Andria Xenofontos" userId="da4b94f5-c4c0-4f93-b6ae-b904cbb8ac7c" providerId="ADAL" clId="{7A5C62F6-D7DF-40BC-B9A6-2E8FC0E929D0}" dt="2022-09-20T09:36:52.551" v="1096"/>
          <ac:spMkLst>
            <pc:docMk/>
            <pc:sldMk cId="151976164" sldId="4353"/>
            <ac:spMk id="4" creationId="{9E0FD84C-0DB0-A747-9C28-9505FE9A7E00}"/>
          </ac:spMkLst>
        </pc:spChg>
        <pc:spChg chg="mod">
          <ac:chgData name="Andria Xenofontos" userId="da4b94f5-c4c0-4f93-b6ae-b904cbb8ac7c" providerId="ADAL" clId="{7A5C62F6-D7DF-40BC-B9A6-2E8FC0E929D0}" dt="2022-09-22T06:13:12.777" v="13472" actId="20577"/>
          <ac:spMkLst>
            <pc:docMk/>
            <pc:sldMk cId="151976164" sldId="4353"/>
            <ac:spMk id="5" creationId="{596AF18B-65BF-DB48-9E25-AFA12E81586C}"/>
          </ac:spMkLst>
        </pc:spChg>
      </pc:sldChg>
      <pc:sldChg chg="modSp mod">
        <pc:chgData name="Andria Xenofontos" userId="da4b94f5-c4c0-4f93-b6ae-b904cbb8ac7c" providerId="ADAL" clId="{7A5C62F6-D7DF-40BC-B9A6-2E8FC0E929D0}" dt="2022-09-22T06:15:26.418" v="13535" actId="313"/>
        <pc:sldMkLst>
          <pc:docMk/>
          <pc:sldMk cId="746273170" sldId="4354"/>
        </pc:sldMkLst>
        <pc:spChg chg="mod">
          <ac:chgData name="Andria Xenofontos" userId="da4b94f5-c4c0-4f93-b6ae-b904cbb8ac7c" providerId="ADAL" clId="{7A5C62F6-D7DF-40BC-B9A6-2E8FC0E929D0}" dt="2022-09-20T09:36:58.736" v="1097"/>
          <ac:spMkLst>
            <pc:docMk/>
            <pc:sldMk cId="746273170" sldId="4354"/>
            <ac:spMk id="4" creationId="{9E0FD84C-0DB0-A747-9C28-9505FE9A7E00}"/>
          </ac:spMkLst>
        </pc:spChg>
        <pc:spChg chg="mod">
          <ac:chgData name="Andria Xenofontos" userId="da4b94f5-c4c0-4f93-b6ae-b904cbb8ac7c" providerId="ADAL" clId="{7A5C62F6-D7DF-40BC-B9A6-2E8FC0E929D0}" dt="2022-09-22T06:15:26.418" v="13535" actId="313"/>
          <ac:spMkLst>
            <pc:docMk/>
            <pc:sldMk cId="746273170" sldId="4354"/>
            <ac:spMk id="5" creationId="{596AF18B-65BF-DB48-9E25-AFA12E81586C}"/>
          </ac:spMkLst>
        </pc:spChg>
      </pc:sldChg>
      <pc:sldChg chg="modSp mod modAnim">
        <pc:chgData name="Andria Xenofontos" userId="da4b94f5-c4c0-4f93-b6ae-b904cbb8ac7c" providerId="ADAL" clId="{7A5C62F6-D7DF-40BC-B9A6-2E8FC0E929D0}" dt="2022-09-22T06:15:08.018" v="13529" actId="313"/>
        <pc:sldMkLst>
          <pc:docMk/>
          <pc:sldMk cId="3235861965" sldId="4355"/>
        </pc:sldMkLst>
        <pc:spChg chg="mod">
          <ac:chgData name="Andria Xenofontos" userId="da4b94f5-c4c0-4f93-b6ae-b904cbb8ac7c" providerId="ADAL" clId="{7A5C62F6-D7DF-40BC-B9A6-2E8FC0E929D0}" dt="2022-09-20T09:37:09.242" v="1098"/>
          <ac:spMkLst>
            <pc:docMk/>
            <pc:sldMk cId="3235861965" sldId="4355"/>
            <ac:spMk id="4" creationId="{9E0FD84C-0DB0-A747-9C28-9505FE9A7E00}"/>
          </ac:spMkLst>
        </pc:spChg>
        <pc:spChg chg="mod">
          <ac:chgData name="Andria Xenofontos" userId="da4b94f5-c4c0-4f93-b6ae-b904cbb8ac7c" providerId="ADAL" clId="{7A5C62F6-D7DF-40BC-B9A6-2E8FC0E929D0}" dt="2022-09-22T06:15:08.018" v="13529" actId="313"/>
          <ac:spMkLst>
            <pc:docMk/>
            <pc:sldMk cId="3235861965" sldId="4355"/>
            <ac:spMk id="5" creationId="{596AF18B-65BF-DB48-9E25-AFA12E81586C}"/>
          </ac:spMkLst>
        </pc:spChg>
      </pc:sldChg>
      <pc:sldChg chg="modSp mod modAnim">
        <pc:chgData name="Andria Xenofontos" userId="da4b94f5-c4c0-4f93-b6ae-b904cbb8ac7c" providerId="ADAL" clId="{7A5C62F6-D7DF-40BC-B9A6-2E8FC0E929D0}" dt="2022-09-22T06:16:20.714" v="13551" actId="20577"/>
        <pc:sldMkLst>
          <pc:docMk/>
          <pc:sldMk cId="1206395517" sldId="4356"/>
        </pc:sldMkLst>
        <pc:spChg chg="mod">
          <ac:chgData name="Andria Xenofontos" userId="da4b94f5-c4c0-4f93-b6ae-b904cbb8ac7c" providerId="ADAL" clId="{7A5C62F6-D7DF-40BC-B9A6-2E8FC0E929D0}" dt="2022-09-20T09:44:53.090" v="1286" actId="20577"/>
          <ac:spMkLst>
            <pc:docMk/>
            <pc:sldMk cId="1206395517" sldId="4356"/>
            <ac:spMk id="4" creationId="{9E0FD84C-0DB0-A747-9C28-9505FE9A7E00}"/>
          </ac:spMkLst>
        </pc:spChg>
        <pc:spChg chg="mod">
          <ac:chgData name="Andria Xenofontos" userId="da4b94f5-c4c0-4f93-b6ae-b904cbb8ac7c" providerId="ADAL" clId="{7A5C62F6-D7DF-40BC-B9A6-2E8FC0E929D0}" dt="2022-09-22T06:16:20.714" v="13551" actId="20577"/>
          <ac:spMkLst>
            <pc:docMk/>
            <pc:sldMk cId="1206395517" sldId="4356"/>
            <ac:spMk id="5" creationId="{596AF18B-65BF-DB48-9E25-AFA12E81586C}"/>
          </ac:spMkLst>
        </pc:spChg>
      </pc:sldChg>
      <pc:sldChg chg="modSp mod modAnim">
        <pc:chgData name="Andria Xenofontos" userId="da4b94f5-c4c0-4f93-b6ae-b904cbb8ac7c" providerId="ADAL" clId="{7A5C62F6-D7DF-40BC-B9A6-2E8FC0E929D0}" dt="2022-09-22T06:19:04.697" v="13602" actId="20577"/>
        <pc:sldMkLst>
          <pc:docMk/>
          <pc:sldMk cId="2808769098" sldId="4357"/>
        </pc:sldMkLst>
        <pc:spChg chg="mod">
          <ac:chgData name="Andria Xenofontos" userId="da4b94f5-c4c0-4f93-b6ae-b904cbb8ac7c" providerId="ADAL" clId="{7A5C62F6-D7DF-40BC-B9A6-2E8FC0E929D0}" dt="2022-09-20T09:46:46.054" v="1289"/>
          <ac:spMkLst>
            <pc:docMk/>
            <pc:sldMk cId="2808769098" sldId="4357"/>
            <ac:spMk id="4" creationId="{9E0FD84C-0DB0-A747-9C28-9505FE9A7E00}"/>
          </ac:spMkLst>
        </pc:spChg>
        <pc:spChg chg="mod">
          <ac:chgData name="Andria Xenofontos" userId="da4b94f5-c4c0-4f93-b6ae-b904cbb8ac7c" providerId="ADAL" clId="{7A5C62F6-D7DF-40BC-B9A6-2E8FC0E929D0}" dt="2022-09-22T06:19:04.697" v="13602" actId="20577"/>
          <ac:spMkLst>
            <pc:docMk/>
            <pc:sldMk cId="2808769098" sldId="4357"/>
            <ac:spMk id="5" creationId="{596AF18B-65BF-DB48-9E25-AFA12E81586C}"/>
          </ac:spMkLst>
        </pc:spChg>
      </pc:sldChg>
      <pc:sldChg chg="modSp mod">
        <pc:chgData name="Andria Xenofontos" userId="da4b94f5-c4c0-4f93-b6ae-b904cbb8ac7c" providerId="ADAL" clId="{7A5C62F6-D7DF-40BC-B9A6-2E8FC0E929D0}" dt="2022-09-22T06:20:09.745" v="13635" actId="20577"/>
        <pc:sldMkLst>
          <pc:docMk/>
          <pc:sldMk cId="2262616348" sldId="4358"/>
        </pc:sldMkLst>
        <pc:spChg chg="mod">
          <ac:chgData name="Andria Xenofontos" userId="da4b94f5-c4c0-4f93-b6ae-b904cbb8ac7c" providerId="ADAL" clId="{7A5C62F6-D7DF-40BC-B9A6-2E8FC0E929D0}" dt="2022-09-20T09:46:50.222" v="1290"/>
          <ac:spMkLst>
            <pc:docMk/>
            <pc:sldMk cId="2262616348" sldId="4358"/>
            <ac:spMk id="4" creationId="{9E0FD84C-0DB0-A747-9C28-9505FE9A7E00}"/>
          </ac:spMkLst>
        </pc:spChg>
        <pc:spChg chg="mod">
          <ac:chgData name="Andria Xenofontos" userId="da4b94f5-c4c0-4f93-b6ae-b904cbb8ac7c" providerId="ADAL" clId="{7A5C62F6-D7DF-40BC-B9A6-2E8FC0E929D0}" dt="2022-09-22T06:20:09.745" v="13635" actId="20577"/>
          <ac:spMkLst>
            <pc:docMk/>
            <pc:sldMk cId="2262616348" sldId="4358"/>
            <ac:spMk id="5" creationId="{596AF18B-65BF-DB48-9E25-AFA12E81586C}"/>
          </ac:spMkLst>
        </pc:spChg>
      </pc:sldChg>
      <pc:sldChg chg="modSp mod">
        <pc:chgData name="Andria Xenofontos" userId="da4b94f5-c4c0-4f93-b6ae-b904cbb8ac7c" providerId="ADAL" clId="{7A5C62F6-D7DF-40BC-B9A6-2E8FC0E929D0}" dt="2022-09-22T06:21:19.467" v="13644" actId="20577"/>
        <pc:sldMkLst>
          <pc:docMk/>
          <pc:sldMk cId="2844616453" sldId="4359"/>
        </pc:sldMkLst>
        <pc:spChg chg="mod">
          <ac:chgData name="Andria Xenofontos" userId="da4b94f5-c4c0-4f93-b6ae-b904cbb8ac7c" providerId="ADAL" clId="{7A5C62F6-D7DF-40BC-B9A6-2E8FC0E929D0}" dt="2022-09-20T09:47:01.681" v="1292"/>
          <ac:spMkLst>
            <pc:docMk/>
            <pc:sldMk cId="2844616453" sldId="4359"/>
            <ac:spMk id="4" creationId="{9E0FD84C-0DB0-A747-9C28-9505FE9A7E00}"/>
          </ac:spMkLst>
        </pc:spChg>
        <pc:spChg chg="mod">
          <ac:chgData name="Andria Xenofontos" userId="da4b94f5-c4c0-4f93-b6ae-b904cbb8ac7c" providerId="ADAL" clId="{7A5C62F6-D7DF-40BC-B9A6-2E8FC0E929D0}" dt="2022-09-22T06:21:19.467" v="13644" actId="20577"/>
          <ac:spMkLst>
            <pc:docMk/>
            <pc:sldMk cId="2844616453" sldId="4359"/>
            <ac:spMk id="5" creationId="{596AF18B-65BF-DB48-9E25-AFA12E81586C}"/>
          </ac:spMkLst>
        </pc:spChg>
      </pc:sldChg>
      <pc:sldChg chg="modSp mod modAnim">
        <pc:chgData name="Andria Xenofontos" userId="da4b94f5-c4c0-4f93-b6ae-b904cbb8ac7c" providerId="ADAL" clId="{7A5C62F6-D7DF-40BC-B9A6-2E8FC0E929D0}" dt="2022-09-22T06:22:53.565" v="13670" actId="20577"/>
        <pc:sldMkLst>
          <pc:docMk/>
          <pc:sldMk cId="3748293410" sldId="4360"/>
        </pc:sldMkLst>
        <pc:spChg chg="mod">
          <ac:chgData name="Andria Xenofontos" userId="da4b94f5-c4c0-4f93-b6ae-b904cbb8ac7c" providerId="ADAL" clId="{7A5C62F6-D7DF-40BC-B9A6-2E8FC0E929D0}" dt="2022-09-20T09:46:54.123" v="1291"/>
          <ac:spMkLst>
            <pc:docMk/>
            <pc:sldMk cId="3748293410" sldId="4360"/>
            <ac:spMk id="4" creationId="{9E0FD84C-0DB0-A747-9C28-9505FE9A7E00}"/>
          </ac:spMkLst>
        </pc:spChg>
        <pc:spChg chg="mod">
          <ac:chgData name="Andria Xenofontos" userId="da4b94f5-c4c0-4f93-b6ae-b904cbb8ac7c" providerId="ADAL" clId="{7A5C62F6-D7DF-40BC-B9A6-2E8FC0E929D0}" dt="2022-09-22T06:22:53.565" v="13670" actId="20577"/>
          <ac:spMkLst>
            <pc:docMk/>
            <pc:sldMk cId="3748293410" sldId="4360"/>
            <ac:spMk id="5" creationId="{596AF18B-65BF-DB48-9E25-AFA12E81586C}"/>
          </ac:spMkLst>
        </pc:spChg>
      </pc:sldChg>
      <pc:sldChg chg="modSp mod modAnim">
        <pc:chgData name="Andria Xenofontos" userId="da4b94f5-c4c0-4f93-b6ae-b904cbb8ac7c" providerId="ADAL" clId="{7A5C62F6-D7DF-40BC-B9A6-2E8FC0E929D0}" dt="2022-09-22T06:23:03.982" v="13671" actId="20577"/>
        <pc:sldMkLst>
          <pc:docMk/>
          <pc:sldMk cId="667922278" sldId="4361"/>
        </pc:sldMkLst>
        <pc:spChg chg="mod">
          <ac:chgData name="Andria Xenofontos" userId="da4b94f5-c4c0-4f93-b6ae-b904cbb8ac7c" providerId="ADAL" clId="{7A5C62F6-D7DF-40BC-B9A6-2E8FC0E929D0}" dt="2022-09-20T10:43:14.992" v="1478" actId="20577"/>
          <ac:spMkLst>
            <pc:docMk/>
            <pc:sldMk cId="667922278" sldId="4361"/>
            <ac:spMk id="4" creationId="{9E0FD84C-0DB0-A747-9C28-9505FE9A7E00}"/>
          </ac:spMkLst>
        </pc:spChg>
        <pc:spChg chg="mod">
          <ac:chgData name="Andria Xenofontos" userId="da4b94f5-c4c0-4f93-b6ae-b904cbb8ac7c" providerId="ADAL" clId="{7A5C62F6-D7DF-40BC-B9A6-2E8FC0E929D0}" dt="2022-09-22T06:23:03.982" v="13671" actId="20577"/>
          <ac:spMkLst>
            <pc:docMk/>
            <pc:sldMk cId="667922278" sldId="4361"/>
            <ac:spMk id="5" creationId="{596AF18B-65BF-DB48-9E25-AFA12E81586C}"/>
          </ac:spMkLst>
        </pc:spChg>
      </pc:sldChg>
      <pc:sldChg chg="modSp mod">
        <pc:chgData name="Andria Xenofontos" userId="da4b94f5-c4c0-4f93-b6ae-b904cbb8ac7c" providerId="ADAL" clId="{7A5C62F6-D7DF-40BC-B9A6-2E8FC0E929D0}" dt="2022-09-22T06:23:51.650" v="13678" actId="313"/>
        <pc:sldMkLst>
          <pc:docMk/>
          <pc:sldMk cId="177178760" sldId="4362"/>
        </pc:sldMkLst>
        <pc:spChg chg="mod">
          <ac:chgData name="Andria Xenofontos" userId="da4b94f5-c4c0-4f93-b6ae-b904cbb8ac7c" providerId="ADAL" clId="{7A5C62F6-D7DF-40BC-B9A6-2E8FC0E929D0}" dt="2022-09-20T10:43:27.279" v="1479"/>
          <ac:spMkLst>
            <pc:docMk/>
            <pc:sldMk cId="177178760" sldId="4362"/>
            <ac:spMk id="4" creationId="{9E0FD84C-0DB0-A747-9C28-9505FE9A7E00}"/>
          </ac:spMkLst>
        </pc:spChg>
        <pc:spChg chg="mod">
          <ac:chgData name="Andria Xenofontos" userId="da4b94f5-c4c0-4f93-b6ae-b904cbb8ac7c" providerId="ADAL" clId="{7A5C62F6-D7DF-40BC-B9A6-2E8FC0E929D0}" dt="2022-09-22T06:23:51.650" v="13678" actId="313"/>
          <ac:spMkLst>
            <pc:docMk/>
            <pc:sldMk cId="177178760" sldId="4362"/>
            <ac:spMk id="5" creationId="{596AF18B-65BF-DB48-9E25-AFA12E81586C}"/>
          </ac:spMkLst>
        </pc:spChg>
      </pc:sldChg>
      <pc:sldChg chg="modSp mod modAnim">
        <pc:chgData name="Andria Xenofontos" userId="da4b94f5-c4c0-4f93-b6ae-b904cbb8ac7c" providerId="ADAL" clId="{7A5C62F6-D7DF-40BC-B9A6-2E8FC0E929D0}" dt="2022-09-22T06:26:41.452" v="13728" actId="20577"/>
        <pc:sldMkLst>
          <pc:docMk/>
          <pc:sldMk cId="3188549562" sldId="4363"/>
        </pc:sldMkLst>
        <pc:spChg chg="mod">
          <ac:chgData name="Andria Xenofontos" userId="da4b94f5-c4c0-4f93-b6ae-b904cbb8ac7c" providerId="ADAL" clId="{7A5C62F6-D7DF-40BC-B9A6-2E8FC0E929D0}" dt="2022-09-20T10:50:47.562" v="1576" actId="20577"/>
          <ac:spMkLst>
            <pc:docMk/>
            <pc:sldMk cId="3188549562" sldId="4363"/>
            <ac:spMk id="4" creationId="{9E0FD84C-0DB0-A747-9C28-9505FE9A7E00}"/>
          </ac:spMkLst>
        </pc:spChg>
        <pc:spChg chg="mod">
          <ac:chgData name="Andria Xenofontos" userId="da4b94f5-c4c0-4f93-b6ae-b904cbb8ac7c" providerId="ADAL" clId="{7A5C62F6-D7DF-40BC-B9A6-2E8FC0E929D0}" dt="2022-09-22T06:26:41.452" v="13728" actId="20577"/>
          <ac:spMkLst>
            <pc:docMk/>
            <pc:sldMk cId="3188549562" sldId="4363"/>
            <ac:spMk id="5" creationId="{596AF18B-65BF-DB48-9E25-AFA12E81586C}"/>
          </ac:spMkLst>
        </pc:spChg>
      </pc:sldChg>
      <pc:sldChg chg="modSp mod modAnim">
        <pc:chgData name="Andria Xenofontos" userId="da4b94f5-c4c0-4f93-b6ae-b904cbb8ac7c" providerId="ADAL" clId="{7A5C62F6-D7DF-40BC-B9A6-2E8FC0E929D0}" dt="2022-09-22T06:29:08.921" v="13758" actId="20577"/>
        <pc:sldMkLst>
          <pc:docMk/>
          <pc:sldMk cId="1497901262" sldId="4364"/>
        </pc:sldMkLst>
        <pc:spChg chg="mod">
          <ac:chgData name="Andria Xenofontos" userId="da4b94f5-c4c0-4f93-b6ae-b904cbb8ac7c" providerId="ADAL" clId="{7A5C62F6-D7DF-40BC-B9A6-2E8FC0E929D0}" dt="2022-09-20T10:50:58.265" v="1577"/>
          <ac:spMkLst>
            <pc:docMk/>
            <pc:sldMk cId="1497901262" sldId="4364"/>
            <ac:spMk id="4" creationId="{9E0FD84C-0DB0-A747-9C28-9505FE9A7E00}"/>
          </ac:spMkLst>
        </pc:spChg>
        <pc:spChg chg="mod">
          <ac:chgData name="Andria Xenofontos" userId="da4b94f5-c4c0-4f93-b6ae-b904cbb8ac7c" providerId="ADAL" clId="{7A5C62F6-D7DF-40BC-B9A6-2E8FC0E929D0}" dt="2022-09-22T06:29:08.921" v="13758" actId="20577"/>
          <ac:spMkLst>
            <pc:docMk/>
            <pc:sldMk cId="1497901262" sldId="4364"/>
            <ac:spMk id="5" creationId="{596AF18B-65BF-DB48-9E25-AFA12E81586C}"/>
          </ac:spMkLst>
        </pc:spChg>
      </pc:sldChg>
      <pc:sldChg chg="modSp mod">
        <pc:chgData name="Andria Xenofontos" userId="da4b94f5-c4c0-4f93-b6ae-b904cbb8ac7c" providerId="ADAL" clId="{7A5C62F6-D7DF-40BC-B9A6-2E8FC0E929D0}" dt="2022-09-22T06:29:45.484" v="13759" actId="20577"/>
        <pc:sldMkLst>
          <pc:docMk/>
          <pc:sldMk cId="452435157" sldId="4365"/>
        </pc:sldMkLst>
        <pc:spChg chg="mod">
          <ac:chgData name="Andria Xenofontos" userId="da4b94f5-c4c0-4f93-b6ae-b904cbb8ac7c" providerId="ADAL" clId="{7A5C62F6-D7DF-40BC-B9A6-2E8FC0E929D0}" dt="2022-09-20T10:51:08.633" v="1578"/>
          <ac:spMkLst>
            <pc:docMk/>
            <pc:sldMk cId="452435157" sldId="4365"/>
            <ac:spMk id="4" creationId="{9E0FD84C-0DB0-A747-9C28-9505FE9A7E00}"/>
          </ac:spMkLst>
        </pc:spChg>
        <pc:spChg chg="mod">
          <ac:chgData name="Andria Xenofontos" userId="da4b94f5-c4c0-4f93-b6ae-b904cbb8ac7c" providerId="ADAL" clId="{7A5C62F6-D7DF-40BC-B9A6-2E8FC0E929D0}" dt="2022-09-22T06:29:45.484" v="13759" actId="20577"/>
          <ac:spMkLst>
            <pc:docMk/>
            <pc:sldMk cId="452435157" sldId="4365"/>
            <ac:spMk id="5" creationId="{596AF18B-65BF-DB48-9E25-AFA12E81586C}"/>
          </ac:spMkLst>
        </pc:spChg>
      </pc:sldChg>
      <pc:sldChg chg="modSp mod modAnim">
        <pc:chgData name="Andria Xenofontos" userId="da4b94f5-c4c0-4f93-b6ae-b904cbb8ac7c" providerId="ADAL" clId="{7A5C62F6-D7DF-40BC-B9A6-2E8FC0E929D0}" dt="2022-09-22T06:30:35.853" v="13761" actId="20577"/>
        <pc:sldMkLst>
          <pc:docMk/>
          <pc:sldMk cId="2414121896" sldId="4366"/>
        </pc:sldMkLst>
        <pc:spChg chg="mod">
          <ac:chgData name="Andria Xenofontos" userId="da4b94f5-c4c0-4f93-b6ae-b904cbb8ac7c" providerId="ADAL" clId="{7A5C62F6-D7DF-40BC-B9A6-2E8FC0E929D0}" dt="2022-09-20T11:01:03.809" v="1711"/>
          <ac:spMkLst>
            <pc:docMk/>
            <pc:sldMk cId="2414121896" sldId="4366"/>
            <ac:spMk id="4" creationId="{9E0FD84C-0DB0-A747-9C28-9505FE9A7E00}"/>
          </ac:spMkLst>
        </pc:spChg>
        <pc:spChg chg="mod">
          <ac:chgData name="Andria Xenofontos" userId="da4b94f5-c4c0-4f93-b6ae-b904cbb8ac7c" providerId="ADAL" clId="{7A5C62F6-D7DF-40BC-B9A6-2E8FC0E929D0}" dt="2022-09-22T06:30:35.853" v="13761" actId="20577"/>
          <ac:spMkLst>
            <pc:docMk/>
            <pc:sldMk cId="2414121896" sldId="4366"/>
            <ac:spMk id="5" creationId="{596AF18B-65BF-DB48-9E25-AFA12E81586C}"/>
          </ac:spMkLst>
        </pc:spChg>
      </pc:sldChg>
      <pc:sldChg chg="modSp mod modAnim">
        <pc:chgData name="Andria Xenofontos" userId="da4b94f5-c4c0-4f93-b6ae-b904cbb8ac7c" providerId="ADAL" clId="{7A5C62F6-D7DF-40BC-B9A6-2E8FC0E929D0}" dt="2022-09-22T06:31:12.590" v="13783" actId="20577"/>
        <pc:sldMkLst>
          <pc:docMk/>
          <pc:sldMk cId="948204687" sldId="4367"/>
        </pc:sldMkLst>
        <pc:spChg chg="mod">
          <ac:chgData name="Andria Xenofontos" userId="da4b94f5-c4c0-4f93-b6ae-b904cbb8ac7c" providerId="ADAL" clId="{7A5C62F6-D7DF-40BC-B9A6-2E8FC0E929D0}" dt="2022-09-20T10:51:13.171" v="1579"/>
          <ac:spMkLst>
            <pc:docMk/>
            <pc:sldMk cId="948204687" sldId="4367"/>
            <ac:spMk id="4" creationId="{9E0FD84C-0DB0-A747-9C28-9505FE9A7E00}"/>
          </ac:spMkLst>
        </pc:spChg>
        <pc:spChg chg="mod">
          <ac:chgData name="Andria Xenofontos" userId="da4b94f5-c4c0-4f93-b6ae-b904cbb8ac7c" providerId="ADAL" clId="{7A5C62F6-D7DF-40BC-B9A6-2E8FC0E929D0}" dt="2022-09-22T06:31:12.590" v="13783" actId="20577"/>
          <ac:spMkLst>
            <pc:docMk/>
            <pc:sldMk cId="948204687" sldId="4367"/>
            <ac:spMk id="5" creationId="{596AF18B-65BF-DB48-9E25-AFA12E81586C}"/>
          </ac:spMkLst>
        </pc:spChg>
      </pc:sldChg>
      <pc:sldChg chg="modSp mod">
        <pc:chgData name="Andria Xenofontos" userId="da4b94f5-c4c0-4f93-b6ae-b904cbb8ac7c" providerId="ADAL" clId="{7A5C62F6-D7DF-40BC-B9A6-2E8FC0E929D0}" dt="2022-09-22T06:32:36.856" v="13838" actId="20577"/>
        <pc:sldMkLst>
          <pc:docMk/>
          <pc:sldMk cId="1015462056" sldId="4368"/>
        </pc:sldMkLst>
        <pc:spChg chg="mod">
          <ac:chgData name="Andria Xenofontos" userId="da4b94f5-c4c0-4f93-b6ae-b904cbb8ac7c" providerId="ADAL" clId="{7A5C62F6-D7DF-40BC-B9A6-2E8FC0E929D0}" dt="2022-09-20T10:51:17.364" v="1580"/>
          <ac:spMkLst>
            <pc:docMk/>
            <pc:sldMk cId="1015462056" sldId="4368"/>
            <ac:spMk id="4" creationId="{9E0FD84C-0DB0-A747-9C28-9505FE9A7E00}"/>
          </ac:spMkLst>
        </pc:spChg>
        <pc:spChg chg="mod">
          <ac:chgData name="Andria Xenofontos" userId="da4b94f5-c4c0-4f93-b6ae-b904cbb8ac7c" providerId="ADAL" clId="{7A5C62F6-D7DF-40BC-B9A6-2E8FC0E929D0}" dt="2022-09-22T06:32:36.856" v="13838" actId="20577"/>
          <ac:spMkLst>
            <pc:docMk/>
            <pc:sldMk cId="1015462056" sldId="4368"/>
            <ac:spMk id="5" creationId="{596AF18B-65BF-DB48-9E25-AFA12E81586C}"/>
          </ac:spMkLst>
        </pc:spChg>
      </pc:sldChg>
      <pc:sldChg chg="modSp mod modAnim">
        <pc:chgData name="Andria Xenofontos" userId="da4b94f5-c4c0-4f93-b6ae-b904cbb8ac7c" providerId="ADAL" clId="{7A5C62F6-D7DF-40BC-B9A6-2E8FC0E929D0}" dt="2022-09-22T06:33:53.642" v="13874" actId="20577"/>
        <pc:sldMkLst>
          <pc:docMk/>
          <pc:sldMk cId="1082365202" sldId="4369"/>
        </pc:sldMkLst>
        <pc:spChg chg="mod">
          <ac:chgData name="Andria Xenofontos" userId="da4b94f5-c4c0-4f93-b6ae-b904cbb8ac7c" providerId="ADAL" clId="{7A5C62F6-D7DF-40BC-B9A6-2E8FC0E929D0}" dt="2022-09-20T10:51:22.999" v="1581"/>
          <ac:spMkLst>
            <pc:docMk/>
            <pc:sldMk cId="1082365202" sldId="4369"/>
            <ac:spMk id="4" creationId="{9E0FD84C-0DB0-A747-9C28-9505FE9A7E00}"/>
          </ac:spMkLst>
        </pc:spChg>
        <pc:spChg chg="mod">
          <ac:chgData name="Andria Xenofontos" userId="da4b94f5-c4c0-4f93-b6ae-b904cbb8ac7c" providerId="ADAL" clId="{7A5C62F6-D7DF-40BC-B9A6-2E8FC0E929D0}" dt="2022-09-22T06:33:53.642" v="13874" actId="20577"/>
          <ac:spMkLst>
            <pc:docMk/>
            <pc:sldMk cId="1082365202" sldId="4369"/>
            <ac:spMk id="5" creationId="{596AF18B-65BF-DB48-9E25-AFA12E81586C}"/>
          </ac:spMkLst>
        </pc:spChg>
      </pc:sldChg>
      <pc:sldChg chg="modSp mod modAnim">
        <pc:chgData name="Andria Xenofontos" userId="da4b94f5-c4c0-4f93-b6ae-b904cbb8ac7c" providerId="ADAL" clId="{7A5C62F6-D7DF-40BC-B9A6-2E8FC0E929D0}" dt="2022-09-22T06:35:41.308" v="13908" actId="20577"/>
        <pc:sldMkLst>
          <pc:docMk/>
          <pc:sldMk cId="3084887632" sldId="4370"/>
        </pc:sldMkLst>
        <pc:spChg chg="mod">
          <ac:chgData name="Andria Xenofontos" userId="da4b94f5-c4c0-4f93-b6ae-b904cbb8ac7c" providerId="ADAL" clId="{7A5C62F6-D7DF-40BC-B9A6-2E8FC0E929D0}" dt="2022-09-20T12:09:19.825" v="2114" actId="20577"/>
          <ac:spMkLst>
            <pc:docMk/>
            <pc:sldMk cId="3084887632" sldId="4370"/>
            <ac:spMk id="4" creationId="{9E0FD84C-0DB0-A747-9C28-9505FE9A7E00}"/>
          </ac:spMkLst>
        </pc:spChg>
        <pc:spChg chg="mod">
          <ac:chgData name="Andria Xenofontos" userId="da4b94f5-c4c0-4f93-b6ae-b904cbb8ac7c" providerId="ADAL" clId="{7A5C62F6-D7DF-40BC-B9A6-2E8FC0E929D0}" dt="2022-09-22T06:35:41.308" v="13908" actId="20577"/>
          <ac:spMkLst>
            <pc:docMk/>
            <pc:sldMk cId="3084887632" sldId="4370"/>
            <ac:spMk id="5" creationId="{596AF18B-65BF-DB48-9E25-AFA12E81586C}"/>
          </ac:spMkLst>
        </pc:spChg>
      </pc:sldChg>
      <pc:sldChg chg="addSp delSp modSp mod delAnim">
        <pc:chgData name="Andria Xenofontos" userId="da4b94f5-c4c0-4f93-b6ae-b904cbb8ac7c" providerId="ADAL" clId="{7A5C62F6-D7DF-40BC-B9A6-2E8FC0E929D0}" dt="2022-09-20T12:08:55.987" v="2100" actId="1076"/>
        <pc:sldMkLst>
          <pc:docMk/>
          <pc:sldMk cId="4153333709" sldId="4371"/>
        </pc:sldMkLst>
        <pc:spChg chg="mod">
          <ac:chgData name="Andria Xenofontos" userId="da4b94f5-c4c0-4f93-b6ae-b904cbb8ac7c" providerId="ADAL" clId="{7A5C62F6-D7DF-40BC-B9A6-2E8FC0E929D0}" dt="2022-09-20T12:06:36.008" v="2053" actId="20577"/>
          <ac:spMkLst>
            <pc:docMk/>
            <pc:sldMk cId="4153333709" sldId="4371"/>
            <ac:spMk id="3" creationId="{EC3076A1-0261-FD52-DE4F-4A4C2947CB34}"/>
          </ac:spMkLst>
        </pc:spChg>
        <pc:spChg chg="add del">
          <ac:chgData name="Andria Xenofontos" userId="da4b94f5-c4c0-4f93-b6ae-b904cbb8ac7c" providerId="ADAL" clId="{7A5C62F6-D7DF-40BC-B9A6-2E8FC0E929D0}" dt="2022-09-20T12:07:31.200" v="2083" actId="21"/>
          <ac:spMkLst>
            <pc:docMk/>
            <pc:sldMk cId="4153333709" sldId="4371"/>
            <ac:spMk id="4" creationId="{CE65B38D-D38E-E828-35E3-EA403134D664}"/>
          </ac:spMkLst>
        </pc:spChg>
        <pc:picChg chg="del mod">
          <ac:chgData name="Andria Xenofontos" userId="da4b94f5-c4c0-4f93-b6ae-b904cbb8ac7c" providerId="ADAL" clId="{7A5C62F6-D7DF-40BC-B9A6-2E8FC0E929D0}" dt="2022-09-20T12:07:06.318" v="2081" actId="21"/>
          <ac:picMkLst>
            <pc:docMk/>
            <pc:sldMk cId="4153333709" sldId="4371"/>
            <ac:picMk id="5" creationId="{8E61A3C1-2742-DD07-12B6-3BBA720EB8BB}"/>
          </ac:picMkLst>
        </pc:picChg>
        <pc:picChg chg="add del mod modCrop">
          <ac:chgData name="Andria Xenofontos" userId="da4b94f5-c4c0-4f93-b6ae-b904cbb8ac7c" providerId="ADAL" clId="{7A5C62F6-D7DF-40BC-B9A6-2E8FC0E929D0}" dt="2022-09-20T12:08:15.250" v="2095"/>
          <ac:picMkLst>
            <pc:docMk/>
            <pc:sldMk cId="4153333709" sldId="4371"/>
            <ac:picMk id="6" creationId="{F11E5BB7-BD29-13F9-D7EC-F57A7C3C9556}"/>
          </ac:picMkLst>
        </pc:picChg>
        <pc:picChg chg="add mod">
          <ac:chgData name="Andria Xenofontos" userId="da4b94f5-c4c0-4f93-b6ae-b904cbb8ac7c" providerId="ADAL" clId="{7A5C62F6-D7DF-40BC-B9A6-2E8FC0E929D0}" dt="2022-09-20T12:08:55.987" v="2100" actId="1076"/>
          <ac:picMkLst>
            <pc:docMk/>
            <pc:sldMk cId="4153333709" sldId="4371"/>
            <ac:picMk id="7" creationId="{C7385698-56C1-D889-7CE7-A8CB639FAAFE}"/>
          </ac:picMkLst>
        </pc:picChg>
      </pc:sldChg>
      <pc:sldChg chg="modSp mod modAnim">
        <pc:chgData name="Andria Xenofontos" userId="da4b94f5-c4c0-4f93-b6ae-b904cbb8ac7c" providerId="ADAL" clId="{7A5C62F6-D7DF-40BC-B9A6-2E8FC0E929D0}" dt="2022-09-22T06:39:02.752" v="13989" actId="1076"/>
        <pc:sldMkLst>
          <pc:docMk/>
          <pc:sldMk cId="3159112807" sldId="4372"/>
        </pc:sldMkLst>
        <pc:spChg chg="mod">
          <ac:chgData name="Andria Xenofontos" userId="da4b94f5-c4c0-4f93-b6ae-b904cbb8ac7c" providerId="ADAL" clId="{7A5C62F6-D7DF-40BC-B9A6-2E8FC0E929D0}" dt="2022-09-20T12:09:28.535" v="2115"/>
          <ac:spMkLst>
            <pc:docMk/>
            <pc:sldMk cId="3159112807" sldId="4372"/>
            <ac:spMk id="4" creationId="{9E0FD84C-0DB0-A747-9C28-9505FE9A7E00}"/>
          </ac:spMkLst>
        </pc:spChg>
        <pc:spChg chg="mod">
          <ac:chgData name="Andria Xenofontos" userId="da4b94f5-c4c0-4f93-b6ae-b904cbb8ac7c" providerId="ADAL" clId="{7A5C62F6-D7DF-40BC-B9A6-2E8FC0E929D0}" dt="2022-09-22T06:39:02.752" v="13989" actId="1076"/>
          <ac:spMkLst>
            <pc:docMk/>
            <pc:sldMk cId="3159112807" sldId="4372"/>
            <ac:spMk id="5" creationId="{596AF18B-65BF-DB48-9E25-AFA12E81586C}"/>
          </ac:spMkLst>
        </pc:spChg>
      </pc:sldChg>
      <pc:sldChg chg="modSp mod">
        <pc:chgData name="Andria Xenofontos" userId="da4b94f5-c4c0-4f93-b6ae-b904cbb8ac7c" providerId="ADAL" clId="{7A5C62F6-D7DF-40BC-B9A6-2E8FC0E929D0}" dt="2022-09-20T12:30:43.557" v="2432"/>
        <pc:sldMkLst>
          <pc:docMk/>
          <pc:sldMk cId="3561306384" sldId="4373"/>
        </pc:sldMkLst>
        <pc:spChg chg="mod">
          <ac:chgData name="Andria Xenofontos" userId="da4b94f5-c4c0-4f93-b6ae-b904cbb8ac7c" providerId="ADAL" clId="{7A5C62F6-D7DF-40BC-B9A6-2E8FC0E929D0}" dt="2022-09-20T12:25:15.153" v="2248" actId="20577"/>
          <ac:spMkLst>
            <pc:docMk/>
            <pc:sldMk cId="3561306384" sldId="4373"/>
            <ac:spMk id="4" creationId="{9E0FD84C-0DB0-A747-9C28-9505FE9A7E00}"/>
          </ac:spMkLst>
        </pc:spChg>
        <pc:spChg chg="mod">
          <ac:chgData name="Andria Xenofontos" userId="da4b94f5-c4c0-4f93-b6ae-b904cbb8ac7c" providerId="ADAL" clId="{7A5C62F6-D7DF-40BC-B9A6-2E8FC0E929D0}" dt="2022-09-20T12:30:43.557" v="2432"/>
          <ac:spMkLst>
            <pc:docMk/>
            <pc:sldMk cId="3561306384" sldId="4373"/>
            <ac:spMk id="5" creationId="{596AF18B-65BF-DB48-9E25-AFA12E81586C}"/>
          </ac:spMkLst>
        </pc:spChg>
      </pc:sldChg>
      <pc:sldChg chg="modSp mod">
        <pc:chgData name="Andria Xenofontos" userId="da4b94f5-c4c0-4f93-b6ae-b904cbb8ac7c" providerId="ADAL" clId="{7A5C62F6-D7DF-40BC-B9A6-2E8FC0E929D0}" dt="2022-09-20T12:37:07.677" v="2553"/>
        <pc:sldMkLst>
          <pc:docMk/>
          <pc:sldMk cId="2964853504" sldId="4374"/>
        </pc:sldMkLst>
        <pc:spChg chg="mod">
          <ac:chgData name="Andria Xenofontos" userId="da4b94f5-c4c0-4f93-b6ae-b904cbb8ac7c" providerId="ADAL" clId="{7A5C62F6-D7DF-40BC-B9A6-2E8FC0E929D0}" dt="2022-09-20T12:31:04.643" v="2433"/>
          <ac:spMkLst>
            <pc:docMk/>
            <pc:sldMk cId="2964853504" sldId="4374"/>
            <ac:spMk id="4" creationId="{9E0FD84C-0DB0-A747-9C28-9505FE9A7E00}"/>
          </ac:spMkLst>
        </pc:spChg>
        <pc:spChg chg="mod">
          <ac:chgData name="Andria Xenofontos" userId="da4b94f5-c4c0-4f93-b6ae-b904cbb8ac7c" providerId="ADAL" clId="{7A5C62F6-D7DF-40BC-B9A6-2E8FC0E929D0}" dt="2022-09-20T12:37:07.677" v="2553"/>
          <ac:spMkLst>
            <pc:docMk/>
            <pc:sldMk cId="2964853504" sldId="4374"/>
            <ac:spMk id="5" creationId="{596AF18B-65BF-DB48-9E25-AFA12E81586C}"/>
          </ac:spMkLst>
        </pc:spChg>
      </pc:sldChg>
      <pc:sldChg chg="modSp mod modAnim">
        <pc:chgData name="Andria Xenofontos" userId="da4b94f5-c4c0-4f93-b6ae-b904cbb8ac7c" providerId="ADAL" clId="{7A5C62F6-D7DF-40BC-B9A6-2E8FC0E929D0}" dt="2022-09-22T06:42:27.736" v="14015" actId="20577"/>
        <pc:sldMkLst>
          <pc:docMk/>
          <pc:sldMk cId="1671125682" sldId="4375"/>
        </pc:sldMkLst>
        <pc:spChg chg="mod">
          <ac:chgData name="Andria Xenofontos" userId="da4b94f5-c4c0-4f93-b6ae-b904cbb8ac7c" providerId="ADAL" clId="{7A5C62F6-D7DF-40BC-B9A6-2E8FC0E929D0}" dt="2022-09-20T12:38:00.463" v="2558" actId="20577"/>
          <ac:spMkLst>
            <pc:docMk/>
            <pc:sldMk cId="1671125682" sldId="4375"/>
            <ac:spMk id="4" creationId="{9E0FD84C-0DB0-A747-9C28-9505FE9A7E00}"/>
          </ac:spMkLst>
        </pc:spChg>
        <pc:spChg chg="mod">
          <ac:chgData name="Andria Xenofontos" userId="da4b94f5-c4c0-4f93-b6ae-b904cbb8ac7c" providerId="ADAL" clId="{7A5C62F6-D7DF-40BC-B9A6-2E8FC0E929D0}" dt="2022-09-22T06:42:27.736" v="14015" actId="20577"/>
          <ac:spMkLst>
            <pc:docMk/>
            <pc:sldMk cId="1671125682" sldId="4375"/>
            <ac:spMk id="5" creationId="{596AF18B-65BF-DB48-9E25-AFA12E81586C}"/>
          </ac:spMkLst>
        </pc:spChg>
      </pc:sldChg>
      <pc:sldChg chg="modSp mod modAnim">
        <pc:chgData name="Andria Xenofontos" userId="da4b94f5-c4c0-4f93-b6ae-b904cbb8ac7c" providerId="ADAL" clId="{7A5C62F6-D7DF-40BC-B9A6-2E8FC0E929D0}" dt="2022-09-22T06:42:44.173" v="14016" actId="1076"/>
        <pc:sldMkLst>
          <pc:docMk/>
          <pc:sldMk cId="4067894686" sldId="4376"/>
        </pc:sldMkLst>
        <pc:spChg chg="mod">
          <ac:chgData name="Andria Xenofontos" userId="da4b94f5-c4c0-4f93-b6ae-b904cbb8ac7c" providerId="ADAL" clId="{7A5C62F6-D7DF-40BC-B9A6-2E8FC0E929D0}" dt="2022-09-20T12:42:29.715" v="2636" actId="403"/>
          <ac:spMkLst>
            <pc:docMk/>
            <pc:sldMk cId="4067894686" sldId="4376"/>
            <ac:spMk id="4" creationId="{9E0FD84C-0DB0-A747-9C28-9505FE9A7E00}"/>
          </ac:spMkLst>
        </pc:spChg>
        <pc:spChg chg="mod">
          <ac:chgData name="Andria Xenofontos" userId="da4b94f5-c4c0-4f93-b6ae-b904cbb8ac7c" providerId="ADAL" clId="{7A5C62F6-D7DF-40BC-B9A6-2E8FC0E929D0}" dt="2022-09-22T06:42:44.173" v="14016" actId="1076"/>
          <ac:spMkLst>
            <pc:docMk/>
            <pc:sldMk cId="4067894686" sldId="4376"/>
            <ac:spMk id="5" creationId="{596AF18B-65BF-DB48-9E25-AFA12E81586C}"/>
          </ac:spMkLst>
        </pc:spChg>
      </pc:sldChg>
      <pc:sldChg chg="modSp mod modAnim">
        <pc:chgData name="Andria Xenofontos" userId="da4b94f5-c4c0-4f93-b6ae-b904cbb8ac7c" providerId="ADAL" clId="{7A5C62F6-D7DF-40BC-B9A6-2E8FC0E929D0}" dt="2022-09-22T06:43:20.049" v="14017" actId="1076"/>
        <pc:sldMkLst>
          <pc:docMk/>
          <pc:sldMk cId="227431454" sldId="4377"/>
        </pc:sldMkLst>
        <pc:spChg chg="mod">
          <ac:chgData name="Andria Xenofontos" userId="da4b94f5-c4c0-4f93-b6ae-b904cbb8ac7c" providerId="ADAL" clId="{7A5C62F6-D7DF-40BC-B9A6-2E8FC0E929D0}" dt="2022-09-20T12:48:44.234" v="2721"/>
          <ac:spMkLst>
            <pc:docMk/>
            <pc:sldMk cId="227431454" sldId="4377"/>
            <ac:spMk id="4" creationId="{9E0FD84C-0DB0-A747-9C28-9505FE9A7E00}"/>
          </ac:spMkLst>
        </pc:spChg>
        <pc:spChg chg="mod">
          <ac:chgData name="Andria Xenofontos" userId="da4b94f5-c4c0-4f93-b6ae-b904cbb8ac7c" providerId="ADAL" clId="{7A5C62F6-D7DF-40BC-B9A6-2E8FC0E929D0}" dt="2022-09-22T06:43:20.049" v="14017" actId="1076"/>
          <ac:spMkLst>
            <pc:docMk/>
            <pc:sldMk cId="227431454" sldId="4377"/>
            <ac:spMk id="5" creationId="{596AF18B-65BF-DB48-9E25-AFA12E81586C}"/>
          </ac:spMkLst>
        </pc:spChg>
      </pc:sldChg>
      <pc:sldChg chg="modSp mod">
        <pc:chgData name="Andria Xenofontos" userId="da4b94f5-c4c0-4f93-b6ae-b904cbb8ac7c" providerId="ADAL" clId="{7A5C62F6-D7DF-40BC-B9A6-2E8FC0E929D0}" dt="2022-09-22T06:43:55.676" v="14018" actId="1076"/>
        <pc:sldMkLst>
          <pc:docMk/>
          <pc:sldMk cId="2065022439" sldId="4378"/>
        </pc:sldMkLst>
        <pc:spChg chg="mod">
          <ac:chgData name="Andria Xenofontos" userId="da4b94f5-c4c0-4f93-b6ae-b904cbb8ac7c" providerId="ADAL" clId="{7A5C62F6-D7DF-40BC-B9A6-2E8FC0E929D0}" dt="2022-09-20T12:48:50.166" v="2722"/>
          <ac:spMkLst>
            <pc:docMk/>
            <pc:sldMk cId="2065022439" sldId="4378"/>
            <ac:spMk id="4" creationId="{9E0FD84C-0DB0-A747-9C28-9505FE9A7E00}"/>
          </ac:spMkLst>
        </pc:spChg>
        <pc:spChg chg="mod">
          <ac:chgData name="Andria Xenofontos" userId="da4b94f5-c4c0-4f93-b6ae-b904cbb8ac7c" providerId="ADAL" clId="{7A5C62F6-D7DF-40BC-B9A6-2E8FC0E929D0}" dt="2022-09-22T06:43:55.676" v="14018" actId="1076"/>
          <ac:spMkLst>
            <pc:docMk/>
            <pc:sldMk cId="2065022439" sldId="4378"/>
            <ac:spMk id="5" creationId="{596AF18B-65BF-DB48-9E25-AFA12E81586C}"/>
          </ac:spMkLst>
        </pc:spChg>
      </pc:sldChg>
      <pc:sldChg chg="modSp mod modAnim">
        <pc:chgData name="Andria Xenofontos" userId="da4b94f5-c4c0-4f93-b6ae-b904cbb8ac7c" providerId="ADAL" clId="{7A5C62F6-D7DF-40BC-B9A6-2E8FC0E929D0}" dt="2022-09-22T06:45:00.332" v="14036" actId="20577"/>
        <pc:sldMkLst>
          <pc:docMk/>
          <pc:sldMk cId="3288611573" sldId="4379"/>
        </pc:sldMkLst>
        <pc:spChg chg="mod">
          <ac:chgData name="Andria Xenofontos" userId="da4b94f5-c4c0-4f93-b6ae-b904cbb8ac7c" providerId="ADAL" clId="{7A5C62F6-D7DF-40BC-B9A6-2E8FC0E929D0}" dt="2022-09-20T12:48:54.563" v="2723"/>
          <ac:spMkLst>
            <pc:docMk/>
            <pc:sldMk cId="3288611573" sldId="4379"/>
            <ac:spMk id="4" creationId="{9E0FD84C-0DB0-A747-9C28-9505FE9A7E00}"/>
          </ac:spMkLst>
        </pc:spChg>
        <pc:spChg chg="mod">
          <ac:chgData name="Andria Xenofontos" userId="da4b94f5-c4c0-4f93-b6ae-b904cbb8ac7c" providerId="ADAL" clId="{7A5C62F6-D7DF-40BC-B9A6-2E8FC0E929D0}" dt="2022-09-22T06:45:00.332" v="14036" actId="20577"/>
          <ac:spMkLst>
            <pc:docMk/>
            <pc:sldMk cId="3288611573" sldId="4379"/>
            <ac:spMk id="5" creationId="{596AF18B-65BF-DB48-9E25-AFA12E81586C}"/>
          </ac:spMkLst>
        </pc:spChg>
      </pc:sldChg>
      <pc:sldChg chg="modSp mod modAnim">
        <pc:chgData name="Andria Xenofontos" userId="da4b94f5-c4c0-4f93-b6ae-b904cbb8ac7c" providerId="ADAL" clId="{7A5C62F6-D7DF-40BC-B9A6-2E8FC0E929D0}" dt="2022-09-22T06:45:13.224" v="14037" actId="1076"/>
        <pc:sldMkLst>
          <pc:docMk/>
          <pc:sldMk cId="2085785561" sldId="4380"/>
        </pc:sldMkLst>
        <pc:spChg chg="mod">
          <ac:chgData name="Andria Xenofontos" userId="da4b94f5-c4c0-4f93-b6ae-b904cbb8ac7c" providerId="ADAL" clId="{7A5C62F6-D7DF-40BC-B9A6-2E8FC0E929D0}" dt="2022-09-20T12:48:59.483" v="2724"/>
          <ac:spMkLst>
            <pc:docMk/>
            <pc:sldMk cId="2085785561" sldId="4380"/>
            <ac:spMk id="4" creationId="{9E0FD84C-0DB0-A747-9C28-9505FE9A7E00}"/>
          </ac:spMkLst>
        </pc:spChg>
        <pc:spChg chg="mod">
          <ac:chgData name="Andria Xenofontos" userId="da4b94f5-c4c0-4f93-b6ae-b904cbb8ac7c" providerId="ADAL" clId="{7A5C62F6-D7DF-40BC-B9A6-2E8FC0E929D0}" dt="2022-09-22T06:45:13.224" v="14037" actId="1076"/>
          <ac:spMkLst>
            <pc:docMk/>
            <pc:sldMk cId="2085785561" sldId="4380"/>
            <ac:spMk id="5" creationId="{596AF18B-65BF-DB48-9E25-AFA12E81586C}"/>
          </ac:spMkLst>
        </pc:spChg>
      </pc:sldChg>
      <pc:sldChg chg="modSp mod modAnim">
        <pc:chgData name="Andria Xenofontos" userId="da4b94f5-c4c0-4f93-b6ae-b904cbb8ac7c" providerId="ADAL" clId="{7A5C62F6-D7DF-40BC-B9A6-2E8FC0E929D0}" dt="2022-09-22T06:45:34.917" v="14038" actId="1076"/>
        <pc:sldMkLst>
          <pc:docMk/>
          <pc:sldMk cId="2552869426" sldId="4381"/>
        </pc:sldMkLst>
        <pc:spChg chg="mod">
          <ac:chgData name="Andria Xenofontos" userId="da4b94f5-c4c0-4f93-b6ae-b904cbb8ac7c" providerId="ADAL" clId="{7A5C62F6-D7DF-40BC-B9A6-2E8FC0E929D0}" dt="2022-09-20T12:49:03.751" v="2725"/>
          <ac:spMkLst>
            <pc:docMk/>
            <pc:sldMk cId="2552869426" sldId="4381"/>
            <ac:spMk id="4" creationId="{9E0FD84C-0DB0-A747-9C28-9505FE9A7E00}"/>
          </ac:spMkLst>
        </pc:spChg>
        <pc:spChg chg="mod">
          <ac:chgData name="Andria Xenofontos" userId="da4b94f5-c4c0-4f93-b6ae-b904cbb8ac7c" providerId="ADAL" clId="{7A5C62F6-D7DF-40BC-B9A6-2E8FC0E929D0}" dt="2022-09-22T06:45:34.917" v="14038" actId="1076"/>
          <ac:spMkLst>
            <pc:docMk/>
            <pc:sldMk cId="2552869426" sldId="4381"/>
            <ac:spMk id="5" creationId="{596AF18B-65BF-DB48-9E25-AFA12E81586C}"/>
          </ac:spMkLst>
        </pc:spChg>
      </pc:sldChg>
      <pc:sldChg chg="modSp mod modAnim">
        <pc:chgData name="Andria Xenofontos" userId="da4b94f5-c4c0-4f93-b6ae-b904cbb8ac7c" providerId="ADAL" clId="{7A5C62F6-D7DF-40BC-B9A6-2E8FC0E929D0}" dt="2022-09-22T06:46:01.241" v="14039" actId="1076"/>
        <pc:sldMkLst>
          <pc:docMk/>
          <pc:sldMk cId="2744965070" sldId="4382"/>
        </pc:sldMkLst>
        <pc:spChg chg="mod">
          <ac:chgData name="Andria Xenofontos" userId="da4b94f5-c4c0-4f93-b6ae-b904cbb8ac7c" providerId="ADAL" clId="{7A5C62F6-D7DF-40BC-B9A6-2E8FC0E929D0}" dt="2022-09-20T12:49:08.358" v="2726"/>
          <ac:spMkLst>
            <pc:docMk/>
            <pc:sldMk cId="2744965070" sldId="4382"/>
            <ac:spMk id="4" creationId="{9E0FD84C-0DB0-A747-9C28-9505FE9A7E00}"/>
          </ac:spMkLst>
        </pc:spChg>
        <pc:spChg chg="mod">
          <ac:chgData name="Andria Xenofontos" userId="da4b94f5-c4c0-4f93-b6ae-b904cbb8ac7c" providerId="ADAL" clId="{7A5C62F6-D7DF-40BC-B9A6-2E8FC0E929D0}" dt="2022-09-22T06:46:01.241" v="14039" actId="1076"/>
          <ac:spMkLst>
            <pc:docMk/>
            <pc:sldMk cId="2744965070" sldId="4382"/>
            <ac:spMk id="5" creationId="{596AF18B-65BF-DB48-9E25-AFA12E81586C}"/>
          </ac:spMkLst>
        </pc:spChg>
      </pc:sldChg>
      <pc:sldChg chg="modSp mod">
        <pc:chgData name="Andria Xenofontos" userId="da4b94f5-c4c0-4f93-b6ae-b904cbb8ac7c" providerId="ADAL" clId="{7A5C62F6-D7DF-40BC-B9A6-2E8FC0E929D0}" dt="2022-09-22T06:47:40.108" v="14051" actId="20577"/>
        <pc:sldMkLst>
          <pc:docMk/>
          <pc:sldMk cId="3694578925" sldId="4383"/>
        </pc:sldMkLst>
        <pc:spChg chg="mod">
          <ac:chgData name="Andria Xenofontos" userId="da4b94f5-c4c0-4f93-b6ae-b904cbb8ac7c" providerId="ADAL" clId="{7A5C62F6-D7DF-40BC-B9A6-2E8FC0E929D0}" dt="2022-09-22T06:47:11.705" v="14049" actId="20577"/>
          <ac:spMkLst>
            <pc:docMk/>
            <pc:sldMk cId="3694578925" sldId="4383"/>
            <ac:spMk id="4" creationId="{9E0FD84C-0DB0-A747-9C28-9505FE9A7E00}"/>
          </ac:spMkLst>
        </pc:spChg>
        <pc:spChg chg="mod">
          <ac:chgData name="Andria Xenofontos" userId="da4b94f5-c4c0-4f93-b6ae-b904cbb8ac7c" providerId="ADAL" clId="{7A5C62F6-D7DF-40BC-B9A6-2E8FC0E929D0}" dt="2022-09-22T06:47:40.108" v="14051" actId="20577"/>
          <ac:spMkLst>
            <pc:docMk/>
            <pc:sldMk cId="3694578925" sldId="4383"/>
            <ac:spMk id="5" creationId="{596AF18B-65BF-DB48-9E25-AFA12E81586C}"/>
          </ac:spMkLst>
        </pc:spChg>
      </pc:sldChg>
      <pc:sldChg chg="modSp mod">
        <pc:chgData name="Andria Xenofontos" userId="da4b94f5-c4c0-4f93-b6ae-b904cbb8ac7c" providerId="ADAL" clId="{7A5C62F6-D7DF-40BC-B9A6-2E8FC0E929D0}" dt="2022-09-22T06:48:19.931" v="14065" actId="20577"/>
        <pc:sldMkLst>
          <pc:docMk/>
          <pc:sldMk cId="1728865333" sldId="4384"/>
        </pc:sldMkLst>
        <pc:spChg chg="mod">
          <ac:chgData name="Andria Xenofontos" userId="da4b94f5-c4c0-4f93-b6ae-b904cbb8ac7c" providerId="ADAL" clId="{7A5C62F6-D7DF-40BC-B9A6-2E8FC0E929D0}" dt="2022-09-22T06:47:47.449" v="14061" actId="20577"/>
          <ac:spMkLst>
            <pc:docMk/>
            <pc:sldMk cId="1728865333" sldId="4384"/>
            <ac:spMk id="4" creationId="{9E0FD84C-0DB0-A747-9C28-9505FE9A7E00}"/>
          </ac:spMkLst>
        </pc:spChg>
        <pc:spChg chg="mod">
          <ac:chgData name="Andria Xenofontos" userId="da4b94f5-c4c0-4f93-b6ae-b904cbb8ac7c" providerId="ADAL" clId="{7A5C62F6-D7DF-40BC-B9A6-2E8FC0E929D0}" dt="2022-09-22T06:48:19.931" v="14065" actId="20577"/>
          <ac:spMkLst>
            <pc:docMk/>
            <pc:sldMk cId="1728865333" sldId="4384"/>
            <ac:spMk id="5" creationId="{596AF18B-65BF-DB48-9E25-AFA12E81586C}"/>
          </ac:spMkLst>
        </pc:spChg>
      </pc:sldChg>
      <pc:sldChg chg="modSp mod">
        <pc:chgData name="Andria Xenofontos" userId="da4b94f5-c4c0-4f93-b6ae-b904cbb8ac7c" providerId="ADAL" clId="{7A5C62F6-D7DF-40BC-B9A6-2E8FC0E929D0}" dt="2022-09-22T06:49:35.305" v="14101" actId="20577"/>
        <pc:sldMkLst>
          <pc:docMk/>
          <pc:sldMk cId="3206144006" sldId="4385"/>
        </pc:sldMkLst>
        <pc:spChg chg="mod">
          <ac:chgData name="Andria Xenofontos" userId="da4b94f5-c4c0-4f93-b6ae-b904cbb8ac7c" providerId="ADAL" clId="{7A5C62F6-D7DF-40BC-B9A6-2E8FC0E929D0}" dt="2022-09-22T06:49:35.305" v="14101" actId="20577"/>
          <ac:spMkLst>
            <pc:docMk/>
            <pc:sldMk cId="3206144006" sldId="4385"/>
            <ac:spMk id="4" creationId="{9E0FD84C-0DB0-A747-9C28-9505FE9A7E00}"/>
          </ac:spMkLst>
        </pc:spChg>
        <pc:spChg chg="mod">
          <ac:chgData name="Andria Xenofontos" userId="da4b94f5-c4c0-4f93-b6ae-b904cbb8ac7c" providerId="ADAL" clId="{7A5C62F6-D7DF-40BC-B9A6-2E8FC0E929D0}" dt="2022-09-22T06:48:45.551" v="14079" actId="20577"/>
          <ac:spMkLst>
            <pc:docMk/>
            <pc:sldMk cId="3206144006" sldId="4385"/>
            <ac:spMk id="5" creationId="{596AF18B-65BF-DB48-9E25-AFA12E81586C}"/>
          </ac:spMkLst>
        </pc:spChg>
      </pc:sldChg>
      <pc:sldChg chg="modSp mod modAnim">
        <pc:chgData name="Andria Xenofontos" userId="da4b94f5-c4c0-4f93-b6ae-b904cbb8ac7c" providerId="ADAL" clId="{7A5C62F6-D7DF-40BC-B9A6-2E8FC0E929D0}" dt="2022-09-22T06:49:28.296" v="14091" actId="20577"/>
        <pc:sldMkLst>
          <pc:docMk/>
          <pc:sldMk cId="795567766" sldId="4386"/>
        </pc:sldMkLst>
        <pc:spChg chg="mod">
          <ac:chgData name="Andria Xenofontos" userId="da4b94f5-c4c0-4f93-b6ae-b904cbb8ac7c" providerId="ADAL" clId="{7A5C62F6-D7DF-40BC-B9A6-2E8FC0E929D0}" dt="2022-09-22T06:49:28.296" v="14091" actId="20577"/>
          <ac:spMkLst>
            <pc:docMk/>
            <pc:sldMk cId="795567766" sldId="4386"/>
            <ac:spMk id="4" creationId="{9E0FD84C-0DB0-A747-9C28-9505FE9A7E00}"/>
          </ac:spMkLst>
        </pc:spChg>
        <pc:spChg chg="mod">
          <ac:chgData name="Andria Xenofontos" userId="da4b94f5-c4c0-4f93-b6ae-b904cbb8ac7c" providerId="ADAL" clId="{7A5C62F6-D7DF-40BC-B9A6-2E8FC0E929D0}" dt="2022-09-20T13:31:11.152" v="3581" actId="313"/>
          <ac:spMkLst>
            <pc:docMk/>
            <pc:sldMk cId="795567766" sldId="4386"/>
            <ac:spMk id="5" creationId="{596AF18B-65BF-DB48-9E25-AFA12E81586C}"/>
          </ac:spMkLst>
        </pc:spChg>
      </pc:sldChg>
      <pc:sldChg chg="modSp mod modAnim">
        <pc:chgData name="Andria Xenofontos" userId="da4b94f5-c4c0-4f93-b6ae-b904cbb8ac7c" providerId="ADAL" clId="{7A5C62F6-D7DF-40BC-B9A6-2E8FC0E929D0}" dt="2022-10-03T06:15:13.352" v="14426" actId="20577"/>
        <pc:sldMkLst>
          <pc:docMk/>
          <pc:sldMk cId="707212078" sldId="4387"/>
        </pc:sldMkLst>
        <pc:spChg chg="mod">
          <ac:chgData name="Andria Xenofontos" userId="da4b94f5-c4c0-4f93-b6ae-b904cbb8ac7c" providerId="ADAL" clId="{7A5C62F6-D7DF-40BC-B9A6-2E8FC0E929D0}" dt="2022-10-03T06:15:13.352" v="14426" actId="20577"/>
          <ac:spMkLst>
            <pc:docMk/>
            <pc:sldMk cId="707212078" sldId="4387"/>
            <ac:spMk id="4" creationId="{9E0FD84C-0DB0-A747-9C28-9505FE9A7E00}"/>
          </ac:spMkLst>
        </pc:spChg>
        <pc:spChg chg="mod">
          <ac:chgData name="Andria Xenofontos" userId="da4b94f5-c4c0-4f93-b6ae-b904cbb8ac7c" providerId="ADAL" clId="{7A5C62F6-D7DF-40BC-B9A6-2E8FC0E929D0}" dt="2022-09-21T05:54:39.215" v="3726" actId="20577"/>
          <ac:spMkLst>
            <pc:docMk/>
            <pc:sldMk cId="707212078" sldId="4387"/>
            <ac:spMk id="5" creationId="{596AF18B-65BF-DB48-9E25-AFA12E81586C}"/>
          </ac:spMkLst>
        </pc:spChg>
      </pc:sldChg>
      <pc:sldChg chg="modSp mod modAnim">
        <pc:chgData name="Andria Xenofontos" userId="da4b94f5-c4c0-4f93-b6ae-b904cbb8ac7c" providerId="ADAL" clId="{7A5C62F6-D7DF-40BC-B9A6-2E8FC0E929D0}" dt="2022-10-03T06:15:42.806" v="14428"/>
        <pc:sldMkLst>
          <pc:docMk/>
          <pc:sldMk cId="3026972578" sldId="4388"/>
        </pc:sldMkLst>
        <pc:spChg chg="mod">
          <ac:chgData name="Andria Xenofontos" userId="da4b94f5-c4c0-4f93-b6ae-b904cbb8ac7c" providerId="ADAL" clId="{7A5C62F6-D7DF-40BC-B9A6-2E8FC0E929D0}" dt="2022-10-03T06:15:36.081" v="14427"/>
          <ac:spMkLst>
            <pc:docMk/>
            <pc:sldMk cId="3026972578" sldId="4388"/>
            <ac:spMk id="4" creationId="{9E0FD84C-0DB0-A747-9C28-9505FE9A7E00}"/>
          </ac:spMkLst>
        </pc:spChg>
        <pc:spChg chg="mod">
          <ac:chgData name="Andria Xenofontos" userId="da4b94f5-c4c0-4f93-b6ae-b904cbb8ac7c" providerId="ADAL" clId="{7A5C62F6-D7DF-40BC-B9A6-2E8FC0E929D0}" dt="2022-10-03T06:15:42.806" v="14428"/>
          <ac:spMkLst>
            <pc:docMk/>
            <pc:sldMk cId="3026972578" sldId="4388"/>
            <ac:spMk id="5" creationId="{596AF18B-65BF-DB48-9E25-AFA12E81586C}"/>
          </ac:spMkLst>
        </pc:spChg>
      </pc:sldChg>
      <pc:sldChg chg="modSp mod modAnim">
        <pc:chgData name="Andria Xenofontos" userId="da4b94f5-c4c0-4f93-b6ae-b904cbb8ac7c" providerId="ADAL" clId="{7A5C62F6-D7DF-40BC-B9A6-2E8FC0E929D0}" dt="2022-09-21T06:24:29.984" v="3814" actId="20577"/>
        <pc:sldMkLst>
          <pc:docMk/>
          <pc:sldMk cId="2592922144" sldId="4390"/>
        </pc:sldMkLst>
        <pc:spChg chg="mod">
          <ac:chgData name="Andria Xenofontos" userId="da4b94f5-c4c0-4f93-b6ae-b904cbb8ac7c" providerId="ADAL" clId="{7A5C62F6-D7DF-40BC-B9A6-2E8FC0E929D0}" dt="2022-09-21T06:24:29.984" v="3814" actId="20577"/>
          <ac:spMkLst>
            <pc:docMk/>
            <pc:sldMk cId="2592922144" sldId="4390"/>
            <ac:spMk id="4" creationId="{9E0FD84C-0DB0-A747-9C28-9505FE9A7E00}"/>
          </ac:spMkLst>
        </pc:spChg>
        <pc:spChg chg="mod">
          <ac:chgData name="Andria Xenofontos" userId="da4b94f5-c4c0-4f93-b6ae-b904cbb8ac7c" providerId="ADAL" clId="{7A5C62F6-D7DF-40BC-B9A6-2E8FC0E929D0}" dt="2022-09-20T13:42:40.645" v="3723" actId="20577"/>
          <ac:spMkLst>
            <pc:docMk/>
            <pc:sldMk cId="2592922144" sldId="4390"/>
            <ac:spMk id="5" creationId="{596AF18B-65BF-DB48-9E25-AFA12E81586C}"/>
          </ac:spMkLst>
        </pc:spChg>
      </pc:sldChg>
      <pc:sldChg chg="modSp mod">
        <pc:chgData name="Andria Xenofontos" userId="da4b94f5-c4c0-4f93-b6ae-b904cbb8ac7c" providerId="ADAL" clId="{7A5C62F6-D7DF-40BC-B9A6-2E8FC0E929D0}" dt="2022-09-22T06:51:03.867" v="14116" actId="113"/>
        <pc:sldMkLst>
          <pc:docMk/>
          <pc:sldMk cId="1153556707" sldId="4391"/>
        </pc:sldMkLst>
        <pc:spChg chg="mod">
          <ac:chgData name="Andria Xenofontos" userId="da4b94f5-c4c0-4f93-b6ae-b904cbb8ac7c" providerId="ADAL" clId="{7A5C62F6-D7DF-40BC-B9A6-2E8FC0E929D0}" dt="2022-09-21T06:51:43.605" v="3989"/>
          <ac:spMkLst>
            <pc:docMk/>
            <pc:sldMk cId="1153556707" sldId="4391"/>
            <ac:spMk id="4" creationId="{9E0FD84C-0DB0-A747-9C28-9505FE9A7E00}"/>
          </ac:spMkLst>
        </pc:spChg>
        <pc:graphicFrameChg chg="mod modGraphic">
          <ac:chgData name="Andria Xenofontos" userId="da4b94f5-c4c0-4f93-b6ae-b904cbb8ac7c" providerId="ADAL" clId="{7A5C62F6-D7DF-40BC-B9A6-2E8FC0E929D0}" dt="2022-09-22T06:51:03.867" v="14116" actId="113"/>
          <ac:graphicFrameMkLst>
            <pc:docMk/>
            <pc:sldMk cId="1153556707" sldId="4391"/>
            <ac:graphicFrameMk id="2" creationId="{DE9C8E25-2F90-6CB5-6A31-1C097A1C7BA9}"/>
          </ac:graphicFrameMkLst>
        </pc:graphicFrameChg>
      </pc:sldChg>
      <pc:sldChg chg="modSp mod">
        <pc:chgData name="Andria Xenofontos" userId="da4b94f5-c4c0-4f93-b6ae-b904cbb8ac7c" providerId="ADAL" clId="{7A5C62F6-D7DF-40BC-B9A6-2E8FC0E929D0}" dt="2022-09-21T07:32:54.311" v="4066" actId="404"/>
        <pc:sldMkLst>
          <pc:docMk/>
          <pc:sldMk cId="2905985515" sldId="4392"/>
        </pc:sldMkLst>
        <pc:spChg chg="mod">
          <ac:chgData name="Andria Xenofontos" userId="da4b94f5-c4c0-4f93-b6ae-b904cbb8ac7c" providerId="ADAL" clId="{7A5C62F6-D7DF-40BC-B9A6-2E8FC0E929D0}" dt="2022-09-21T06:52:06.102" v="3999" actId="20577"/>
          <ac:spMkLst>
            <pc:docMk/>
            <pc:sldMk cId="2905985515" sldId="4392"/>
            <ac:spMk id="4" creationId="{9E0FD84C-0DB0-A747-9C28-9505FE9A7E00}"/>
          </ac:spMkLst>
        </pc:spChg>
        <pc:graphicFrameChg chg="mod modGraphic">
          <ac:chgData name="Andria Xenofontos" userId="da4b94f5-c4c0-4f93-b6ae-b904cbb8ac7c" providerId="ADAL" clId="{7A5C62F6-D7DF-40BC-B9A6-2E8FC0E929D0}" dt="2022-09-21T07:32:54.311" v="4066" actId="404"/>
          <ac:graphicFrameMkLst>
            <pc:docMk/>
            <pc:sldMk cId="2905985515" sldId="4392"/>
            <ac:graphicFrameMk id="2" creationId="{DE9C8E25-2F90-6CB5-6A31-1C097A1C7BA9}"/>
          </ac:graphicFrameMkLst>
        </pc:graphicFrameChg>
      </pc:sldChg>
      <pc:sldChg chg="modSp mod">
        <pc:chgData name="Andria Xenofontos" userId="da4b94f5-c4c0-4f93-b6ae-b904cbb8ac7c" providerId="ADAL" clId="{7A5C62F6-D7DF-40BC-B9A6-2E8FC0E929D0}" dt="2022-09-21T07:36:04.734" v="4097" actId="404"/>
        <pc:sldMkLst>
          <pc:docMk/>
          <pc:sldMk cId="3663745729" sldId="4393"/>
        </pc:sldMkLst>
        <pc:spChg chg="mod">
          <ac:chgData name="Andria Xenofontos" userId="da4b94f5-c4c0-4f93-b6ae-b904cbb8ac7c" providerId="ADAL" clId="{7A5C62F6-D7DF-40BC-B9A6-2E8FC0E929D0}" dt="2022-09-21T06:50:34.112" v="3985" actId="20577"/>
          <ac:spMkLst>
            <pc:docMk/>
            <pc:sldMk cId="3663745729" sldId="4393"/>
            <ac:spMk id="4" creationId="{9E0FD84C-0DB0-A747-9C28-9505FE9A7E00}"/>
          </ac:spMkLst>
        </pc:spChg>
        <pc:graphicFrameChg chg="mod modGraphic">
          <ac:chgData name="Andria Xenofontos" userId="da4b94f5-c4c0-4f93-b6ae-b904cbb8ac7c" providerId="ADAL" clId="{7A5C62F6-D7DF-40BC-B9A6-2E8FC0E929D0}" dt="2022-09-21T07:36:04.734" v="4097" actId="404"/>
          <ac:graphicFrameMkLst>
            <pc:docMk/>
            <pc:sldMk cId="3663745729" sldId="4393"/>
            <ac:graphicFrameMk id="2" creationId="{DE9C8E25-2F90-6CB5-6A31-1C097A1C7BA9}"/>
          </ac:graphicFrameMkLst>
        </pc:graphicFrameChg>
      </pc:sldChg>
      <pc:sldChg chg="modSp mod modAnim">
        <pc:chgData name="Andria Xenofontos" userId="da4b94f5-c4c0-4f93-b6ae-b904cbb8ac7c" providerId="ADAL" clId="{7A5C62F6-D7DF-40BC-B9A6-2E8FC0E929D0}" dt="2022-09-22T06:52:14.347" v="14125" actId="20577"/>
        <pc:sldMkLst>
          <pc:docMk/>
          <pc:sldMk cId="750084599" sldId="4394"/>
        </pc:sldMkLst>
        <pc:spChg chg="mod">
          <ac:chgData name="Andria Xenofontos" userId="da4b94f5-c4c0-4f93-b6ae-b904cbb8ac7c" providerId="ADAL" clId="{7A5C62F6-D7DF-40BC-B9A6-2E8FC0E929D0}" dt="2022-09-21T06:50:43.401" v="3986"/>
          <ac:spMkLst>
            <pc:docMk/>
            <pc:sldMk cId="750084599" sldId="4394"/>
            <ac:spMk id="4" creationId="{9E0FD84C-0DB0-A747-9C28-9505FE9A7E00}"/>
          </ac:spMkLst>
        </pc:spChg>
        <pc:spChg chg="mod">
          <ac:chgData name="Andria Xenofontos" userId="da4b94f5-c4c0-4f93-b6ae-b904cbb8ac7c" providerId="ADAL" clId="{7A5C62F6-D7DF-40BC-B9A6-2E8FC0E929D0}" dt="2022-09-22T06:52:14.347" v="14125" actId="20577"/>
          <ac:spMkLst>
            <pc:docMk/>
            <pc:sldMk cId="750084599" sldId="4394"/>
            <ac:spMk id="5" creationId="{596AF18B-65BF-DB48-9E25-AFA12E81586C}"/>
          </ac:spMkLst>
        </pc:spChg>
      </pc:sldChg>
      <pc:sldChg chg="modSp mod">
        <pc:chgData name="Andria Xenofontos" userId="da4b94f5-c4c0-4f93-b6ae-b904cbb8ac7c" providerId="ADAL" clId="{7A5C62F6-D7DF-40BC-B9A6-2E8FC0E929D0}" dt="2022-09-21T07:52:42.018" v="4264" actId="1076"/>
        <pc:sldMkLst>
          <pc:docMk/>
          <pc:sldMk cId="1032976222" sldId="4395"/>
        </pc:sldMkLst>
        <pc:spChg chg="mod">
          <ac:chgData name="Andria Xenofontos" userId="da4b94f5-c4c0-4f93-b6ae-b904cbb8ac7c" providerId="ADAL" clId="{7A5C62F6-D7DF-40BC-B9A6-2E8FC0E929D0}" dt="2022-09-21T07:52:37.562" v="4263" actId="20577"/>
          <ac:spMkLst>
            <pc:docMk/>
            <pc:sldMk cId="1032976222" sldId="4395"/>
            <ac:spMk id="4" creationId="{9E0FD84C-0DB0-A747-9C28-9505FE9A7E00}"/>
          </ac:spMkLst>
        </pc:spChg>
        <pc:spChg chg="mod">
          <ac:chgData name="Andria Xenofontos" userId="da4b94f5-c4c0-4f93-b6ae-b904cbb8ac7c" providerId="ADAL" clId="{7A5C62F6-D7DF-40BC-B9A6-2E8FC0E929D0}" dt="2022-09-21T07:52:42.018" v="4264" actId="1076"/>
          <ac:spMkLst>
            <pc:docMk/>
            <pc:sldMk cId="1032976222" sldId="4395"/>
            <ac:spMk id="5" creationId="{596AF18B-65BF-DB48-9E25-AFA12E81586C}"/>
          </ac:spMkLst>
        </pc:spChg>
      </pc:sldChg>
      <pc:sldChg chg="modSp mod">
        <pc:chgData name="Andria Xenofontos" userId="da4b94f5-c4c0-4f93-b6ae-b904cbb8ac7c" providerId="ADAL" clId="{7A5C62F6-D7DF-40BC-B9A6-2E8FC0E929D0}" dt="2022-09-21T07:53:02.632" v="4266" actId="1076"/>
        <pc:sldMkLst>
          <pc:docMk/>
          <pc:sldMk cId="1679337247" sldId="4396"/>
        </pc:sldMkLst>
        <pc:spChg chg="mod">
          <ac:chgData name="Andria Xenofontos" userId="da4b94f5-c4c0-4f93-b6ae-b904cbb8ac7c" providerId="ADAL" clId="{7A5C62F6-D7DF-40BC-B9A6-2E8FC0E929D0}" dt="2022-09-21T07:52:57.618" v="4265"/>
          <ac:spMkLst>
            <pc:docMk/>
            <pc:sldMk cId="1679337247" sldId="4396"/>
            <ac:spMk id="4" creationId="{9E0FD84C-0DB0-A747-9C28-9505FE9A7E00}"/>
          </ac:spMkLst>
        </pc:spChg>
        <pc:spChg chg="mod">
          <ac:chgData name="Andria Xenofontos" userId="da4b94f5-c4c0-4f93-b6ae-b904cbb8ac7c" providerId="ADAL" clId="{7A5C62F6-D7DF-40BC-B9A6-2E8FC0E929D0}" dt="2022-09-21T07:53:02.632" v="4266" actId="1076"/>
          <ac:spMkLst>
            <pc:docMk/>
            <pc:sldMk cId="1679337247" sldId="4396"/>
            <ac:spMk id="5" creationId="{596AF18B-65BF-DB48-9E25-AFA12E81586C}"/>
          </ac:spMkLst>
        </pc:spChg>
      </pc:sldChg>
      <pc:sldChg chg="modSp mod">
        <pc:chgData name="Andria Xenofontos" userId="da4b94f5-c4c0-4f93-b6ae-b904cbb8ac7c" providerId="ADAL" clId="{7A5C62F6-D7DF-40BC-B9A6-2E8FC0E929D0}" dt="2022-09-21T07:53:48.393" v="4352" actId="20577"/>
        <pc:sldMkLst>
          <pc:docMk/>
          <pc:sldMk cId="3019883449" sldId="4397"/>
        </pc:sldMkLst>
        <pc:spChg chg="mod">
          <ac:chgData name="Andria Xenofontos" userId="da4b94f5-c4c0-4f93-b6ae-b904cbb8ac7c" providerId="ADAL" clId="{7A5C62F6-D7DF-40BC-B9A6-2E8FC0E929D0}" dt="2022-09-21T07:53:48.393" v="4352" actId="20577"/>
          <ac:spMkLst>
            <pc:docMk/>
            <pc:sldMk cId="3019883449" sldId="4397"/>
            <ac:spMk id="4" creationId="{9E0FD84C-0DB0-A747-9C28-9505FE9A7E00}"/>
          </ac:spMkLst>
        </pc:spChg>
      </pc:sldChg>
      <pc:sldChg chg="modSp mod">
        <pc:chgData name="Andria Xenofontos" userId="da4b94f5-c4c0-4f93-b6ae-b904cbb8ac7c" providerId="ADAL" clId="{7A5C62F6-D7DF-40BC-B9A6-2E8FC0E929D0}" dt="2022-09-21T07:54:03.472" v="4353"/>
        <pc:sldMkLst>
          <pc:docMk/>
          <pc:sldMk cId="4160570070" sldId="4398"/>
        </pc:sldMkLst>
        <pc:spChg chg="mod">
          <ac:chgData name="Andria Xenofontos" userId="da4b94f5-c4c0-4f93-b6ae-b904cbb8ac7c" providerId="ADAL" clId="{7A5C62F6-D7DF-40BC-B9A6-2E8FC0E929D0}" dt="2022-09-21T07:54:03.472" v="4353"/>
          <ac:spMkLst>
            <pc:docMk/>
            <pc:sldMk cId="4160570070" sldId="4398"/>
            <ac:spMk id="4" creationId="{9E0FD84C-0DB0-A747-9C28-9505FE9A7E00}"/>
          </ac:spMkLst>
        </pc:spChg>
      </pc:sldChg>
      <pc:sldChg chg="modSp mod">
        <pc:chgData name="Andria Xenofontos" userId="da4b94f5-c4c0-4f93-b6ae-b904cbb8ac7c" providerId="ADAL" clId="{7A5C62F6-D7DF-40BC-B9A6-2E8FC0E929D0}" dt="2022-09-21T07:18:29.961" v="4044" actId="403"/>
        <pc:sldMkLst>
          <pc:docMk/>
          <pc:sldMk cId="901486591" sldId="4399"/>
        </pc:sldMkLst>
        <pc:spChg chg="mod">
          <ac:chgData name="Andria Xenofontos" userId="da4b94f5-c4c0-4f93-b6ae-b904cbb8ac7c" providerId="ADAL" clId="{7A5C62F6-D7DF-40BC-B9A6-2E8FC0E929D0}" dt="2022-09-21T07:18:29.961" v="4044" actId="403"/>
          <ac:spMkLst>
            <pc:docMk/>
            <pc:sldMk cId="901486591" sldId="4399"/>
            <ac:spMk id="4" creationId="{9E0FD84C-0DB0-A747-9C28-9505FE9A7E00}"/>
          </ac:spMkLst>
        </pc:spChg>
      </pc:sldChg>
      <pc:sldChg chg="modSp mod">
        <pc:chgData name="Andria Xenofontos" userId="da4b94f5-c4c0-4f93-b6ae-b904cbb8ac7c" providerId="ADAL" clId="{7A5C62F6-D7DF-40BC-B9A6-2E8FC0E929D0}" dt="2022-09-21T07:18:36.625" v="4045" actId="403"/>
        <pc:sldMkLst>
          <pc:docMk/>
          <pc:sldMk cId="2924990722" sldId="4400"/>
        </pc:sldMkLst>
        <pc:spChg chg="mod">
          <ac:chgData name="Andria Xenofontos" userId="da4b94f5-c4c0-4f93-b6ae-b904cbb8ac7c" providerId="ADAL" clId="{7A5C62F6-D7DF-40BC-B9A6-2E8FC0E929D0}" dt="2022-09-21T07:18:36.625" v="4045" actId="403"/>
          <ac:spMkLst>
            <pc:docMk/>
            <pc:sldMk cId="2924990722" sldId="4400"/>
            <ac:spMk id="4" creationId="{9E0FD84C-0DB0-A747-9C28-9505FE9A7E00}"/>
          </ac:spMkLst>
        </pc:spChg>
        <pc:spChg chg="mod">
          <ac:chgData name="Andria Xenofontos" userId="da4b94f5-c4c0-4f93-b6ae-b904cbb8ac7c" providerId="ADAL" clId="{7A5C62F6-D7DF-40BC-B9A6-2E8FC0E929D0}" dt="2022-09-21T06:41:14.976" v="3883" actId="1076"/>
          <ac:spMkLst>
            <pc:docMk/>
            <pc:sldMk cId="2924990722" sldId="4400"/>
            <ac:spMk id="5" creationId="{7F173C9A-59C3-791E-9A2D-A136F5A89E94}"/>
          </ac:spMkLst>
        </pc:spChg>
      </pc:sldChg>
      <pc:sldChg chg="modSp mod">
        <pc:chgData name="Andria Xenofontos" userId="da4b94f5-c4c0-4f93-b6ae-b904cbb8ac7c" providerId="ADAL" clId="{7A5C62F6-D7DF-40BC-B9A6-2E8FC0E929D0}" dt="2022-09-21T06:48:37.956" v="3976"/>
        <pc:sldMkLst>
          <pc:docMk/>
          <pc:sldMk cId="866105598" sldId="4402"/>
        </pc:sldMkLst>
        <pc:spChg chg="mod">
          <ac:chgData name="Andria Xenofontos" userId="da4b94f5-c4c0-4f93-b6ae-b904cbb8ac7c" providerId="ADAL" clId="{7A5C62F6-D7DF-40BC-B9A6-2E8FC0E929D0}" dt="2022-09-21T06:44:24.820" v="3952" actId="20577"/>
          <ac:spMkLst>
            <pc:docMk/>
            <pc:sldMk cId="866105598" sldId="4402"/>
            <ac:spMk id="4" creationId="{9E0FD84C-0DB0-A747-9C28-9505FE9A7E00}"/>
          </ac:spMkLst>
        </pc:spChg>
        <pc:spChg chg="mod">
          <ac:chgData name="Andria Xenofontos" userId="da4b94f5-c4c0-4f93-b6ae-b904cbb8ac7c" providerId="ADAL" clId="{7A5C62F6-D7DF-40BC-B9A6-2E8FC0E929D0}" dt="2022-09-21T06:48:37.956" v="3976"/>
          <ac:spMkLst>
            <pc:docMk/>
            <pc:sldMk cId="866105598" sldId="4402"/>
            <ac:spMk id="5" creationId="{74F27D33-DF59-CD54-AEC6-765E7B673D91}"/>
          </ac:spMkLst>
        </pc:spChg>
      </pc:sldChg>
      <pc:sldChg chg="modSp mod">
        <pc:chgData name="Andria Xenofontos" userId="da4b94f5-c4c0-4f93-b6ae-b904cbb8ac7c" providerId="ADAL" clId="{7A5C62F6-D7DF-40BC-B9A6-2E8FC0E929D0}" dt="2022-09-21T06:48:40.720" v="3977"/>
        <pc:sldMkLst>
          <pc:docMk/>
          <pc:sldMk cId="3825675083" sldId="4403"/>
        </pc:sldMkLst>
        <pc:spChg chg="mod">
          <ac:chgData name="Andria Xenofontos" userId="da4b94f5-c4c0-4f93-b6ae-b904cbb8ac7c" providerId="ADAL" clId="{7A5C62F6-D7DF-40BC-B9A6-2E8FC0E929D0}" dt="2022-09-21T06:45:37.200" v="3975" actId="14100"/>
          <ac:spMkLst>
            <pc:docMk/>
            <pc:sldMk cId="3825675083" sldId="4403"/>
            <ac:spMk id="4" creationId="{9E0FD84C-0DB0-A747-9C28-9505FE9A7E00}"/>
          </ac:spMkLst>
        </pc:spChg>
        <pc:spChg chg="mod">
          <ac:chgData name="Andria Xenofontos" userId="da4b94f5-c4c0-4f93-b6ae-b904cbb8ac7c" providerId="ADAL" clId="{7A5C62F6-D7DF-40BC-B9A6-2E8FC0E929D0}" dt="2022-09-21T06:48:40.720" v="3977"/>
          <ac:spMkLst>
            <pc:docMk/>
            <pc:sldMk cId="3825675083" sldId="4403"/>
            <ac:spMk id="5" creationId="{74F27D33-DF59-CD54-AEC6-765E7B673D91}"/>
          </ac:spMkLst>
        </pc:spChg>
      </pc:sldChg>
      <pc:sldChg chg="modSp mod">
        <pc:chgData name="Andria Xenofontos" userId="da4b94f5-c4c0-4f93-b6ae-b904cbb8ac7c" providerId="ADAL" clId="{7A5C62F6-D7DF-40BC-B9A6-2E8FC0E929D0}" dt="2022-09-21T07:56:36.478" v="4389" actId="20577"/>
        <pc:sldMkLst>
          <pc:docMk/>
          <pc:sldMk cId="60474083" sldId="4404"/>
        </pc:sldMkLst>
        <pc:spChg chg="mod">
          <ac:chgData name="Andria Xenofontos" userId="da4b94f5-c4c0-4f93-b6ae-b904cbb8ac7c" providerId="ADAL" clId="{7A5C62F6-D7DF-40BC-B9A6-2E8FC0E929D0}" dt="2022-09-21T07:55:41.958" v="4374" actId="20577"/>
          <ac:spMkLst>
            <pc:docMk/>
            <pc:sldMk cId="60474083" sldId="4404"/>
            <ac:spMk id="4" creationId="{9E0FD84C-0DB0-A747-9C28-9505FE9A7E00}"/>
          </ac:spMkLst>
        </pc:spChg>
        <pc:spChg chg="mod">
          <ac:chgData name="Andria Xenofontos" userId="da4b94f5-c4c0-4f93-b6ae-b904cbb8ac7c" providerId="ADAL" clId="{7A5C62F6-D7DF-40BC-B9A6-2E8FC0E929D0}" dt="2022-09-21T07:56:36.478" v="4389" actId="20577"/>
          <ac:spMkLst>
            <pc:docMk/>
            <pc:sldMk cId="60474083" sldId="4404"/>
            <ac:spMk id="8" creationId="{BA698913-166D-71E6-33FF-B92A9FB0DF78}"/>
          </ac:spMkLst>
        </pc:spChg>
      </pc:sldChg>
      <pc:sldChg chg="modSp mod">
        <pc:chgData name="Andria Xenofontos" userId="da4b94f5-c4c0-4f93-b6ae-b904cbb8ac7c" providerId="ADAL" clId="{7A5C62F6-D7DF-40BC-B9A6-2E8FC0E929D0}" dt="2022-09-21T07:58:18.241" v="4399"/>
        <pc:sldMkLst>
          <pc:docMk/>
          <pc:sldMk cId="3975298547" sldId="4405"/>
        </pc:sldMkLst>
        <pc:spChg chg="mod">
          <ac:chgData name="Andria Xenofontos" userId="da4b94f5-c4c0-4f93-b6ae-b904cbb8ac7c" providerId="ADAL" clId="{7A5C62F6-D7DF-40BC-B9A6-2E8FC0E929D0}" dt="2022-09-21T07:57:31.702" v="4397" actId="20577"/>
          <ac:spMkLst>
            <pc:docMk/>
            <pc:sldMk cId="3975298547" sldId="4405"/>
            <ac:spMk id="4" creationId="{9E0FD84C-0DB0-A747-9C28-9505FE9A7E00}"/>
          </ac:spMkLst>
        </pc:spChg>
        <pc:spChg chg="mod">
          <ac:chgData name="Andria Xenofontos" userId="da4b94f5-c4c0-4f93-b6ae-b904cbb8ac7c" providerId="ADAL" clId="{7A5C62F6-D7DF-40BC-B9A6-2E8FC0E929D0}" dt="2022-09-21T07:58:18.241" v="4399"/>
          <ac:spMkLst>
            <pc:docMk/>
            <pc:sldMk cId="3975298547" sldId="4405"/>
            <ac:spMk id="7" creationId="{81956D5A-19BA-01C7-A2E4-10DACC9052AE}"/>
          </ac:spMkLst>
        </pc:spChg>
      </pc:sldChg>
      <pc:sldChg chg="modSp mod addCm modCm">
        <pc:chgData name="Andria Xenofontos" userId="da4b94f5-c4c0-4f93-b6ae-b904cbb8ac7c" providerId="ADAL" clId="{7A5C62F6-D7DF-40BC-B9A6-2E8FC0E929D0}" dt="2022-09-21T11:24:24.968" v="8389" actId="20577"/>
        <pc:sldMkLst>
          <pc:docMk/>
          <pc:sldMk cId="1881536158" sldId="4406"/>
        </pc:sldMkLst>
        <pc:spChg chg="mod">
          <ac:chgData name="Andria Xenofontos" userId="da4b94f5-c4c0-4f93-b6ae-b904cbb8ac7c" providerId="ADAL" clId="{7A5C62F6-D7DF-40BC-B9A6-2E8FC0E929D0}" dt="2022-09-21T11:24:24.968" v="8389" actId="20577"/>
          <ac:spMkLst>
            <pc:docMk/>
            <pc:sldMk cId="1881536158" sldId="4406"/>
            <ac:spMk id="4" creationId="{9E0FD84C-0DB0-A747-9C28-9505FE9A7E00}"/>
          </ac:spMkLst>
        </pc:spChg>
        <pc:spChg chg="mod">
          <ac:chgData name="Andria Xenofontos" userId="da4b94f5-c4c0-4f93-b6ae-b904cbb8ac7c" providerId="ADAL" clId="{7A5C62F6-D7DF-40BC-B9A6-2E8FC0E929D0}" dt="2022-09-21T08:09:07.130" v="4465" actId="20577"/>
          <ac:spMkLst>
            <pc:docMk/>
            <pc:sldMk cId="1881536158" sldId="4406"/>
            <ac:spMk id="7" creationId="{D5FED8A1-8FD6-7C7F-1A6E-CF3EDEF98361}"/>
          </ac:spMkLst>
        </pc:spChg>
        <pc:graphicFrameChg chg="mod modGraphic">
          <ac:chgData name="Andria Xenofontos" userId="da4b94f5-c4c0-4f93-b6ae-b904cbb8ac7c" providerId="ADAL" clId="{7A5C62F6-D7DF-40BC-B9A6-2E8FC0E929D0}" dt="2022-09-21T08:24:35.355" v="4593" actId="20577"/>
          <ac:graphicFrameMkLst>
            <pc:docMk/>
            <pc:sldMk cId="1881536158" sldId="4406"/>
            <ac:graphicFrameMk id="6" creationId="{2256E2E8-7AB0-FB6E-868F-4F4743799B78}"/>
          </ac:graphicFrameMkLst>
        </pc:graphicFrameChg>
      </pc:sldChg>
      <pc:sldChg chg="modSp mod modAnim">
        <pc:chgData name="Andria Xenofontos" userId="da4b94f5-c4c0-4f93-b6ae-b904cbb8ac7c" providerId="ADAL" clId="{7A5C62F6-D7DF-40BC-B9A6-2E8FC0E929D0}" dt="2022-09-22T06:53:43.418" v="14135" actId="20577"/>
        <pc:sldMkLst>
          <pc:docMk/>
          <pc:sldMk cId="3878964985" sldId="4408"/>
        </pc:sldMkLst>
        <pc:spChg chg="mod">
          <ac:chgData name="Andria Xenofontos" userId="da4b94f5-c4c0-4f93-b6ae-b904cbb8ac7c" providerId="ADAL" clId="{7A5C62F6-D7DF-40BC-B9A6-2E8FC0E929D0}" dt="2022-09-21T08:25:16.352" v="4612"/>
          <ac:spMkLst>
            <pc:docMk/>
            <pc:sldMk cId="3878964985" sldId="4408"/>
            <ac:spMk id="4" creationId="{9E0FD84C-0DB0-A747-9C28-9505FE9A7E00}"/>
          </ac:spMkLst>
        </pc:spChg>
        <pc:spChg chg="mod">
          <ac:chgData name="Andria Xenofontos" userId="da4b94f5-c4c0-4f93-b6ae-b904cbb8ac7c" providerId="ADAL" clId="{7A5C62F6-D7DF-40BC-B9A6-2E8FC0E929D0}" dt="2022-09-22T06:53:43.418" v="14135" actId="20577"/>
          <ac:spMkLst>
            <pc:docMk/>
            <pc:sldMk cId="3878964985" sldId="4408"/>
            <ac:spMk id="5" creationId="{596AF18B-65BF-DB48-9E25-AFA12E81586C}"/>
          </ac:spMkLst>
        </pc:spChg>
      </pc:sldChg>
      <pc:sldChg chg="modSp mod modAnim">
        <pc:chgData name="Andria Xenofontos" userId="da4b94f5-c4c0-4f93-b6ae-b904cbb8ac7c" providerId="ADAL" clId="{7A5C62F6-D7DF-40BC-B9A6-2E8FC0E929D0}" dt="2022-09-21T08:36:03.878" v="4657"/>
        <pc:sldMkLst>
          <pc:docMk/>
          <pc:sldMk cId="676989722" sldId="4409"/>
        </pc:sldMkLst>
        <pc:spChg chg="mod">
          <ac:chgData name="Andria Xenofontos" userId="da4b94f5-c4c0-4f93-b6ae-b904cbb8ac7c" providerId="ADAL" clId="{7A5C62F6-D7DF-40BC-B9A6-2E8FC0E929D0}" dt="2022-09-21T08:34:22.671" v="4652" actId="20577"/>
          <ac:spMkLst>
            <pc:docMk/>
            <pc:sldMk cId="676989722" sldId="4409"/>
            <ac:spMk id="4" creationId="{9E0FD84C-0DB0-A747-9C28-9505FE9A7E00}"/>
          </ac:spMkLst>
        </pc:spChg>
        <pc:spChg chg="mod">
          <ac:chgData name="Andria Xenofontos" userId="da4b94f5-c4c0-4f93-b6ae-b904cbb8ac7c" providerId="ADAL" clId="{7A5C62F6-D7DF-40BC-B9A6-2E8FC0E929D0}" dt="2022-09-21T08:36:03.878" v="4657"/>
          <ac:spMkLst>
            <pc:docMk/>
            <pc:sldMk cId="676989722" sldId="4409"/>
            <ac:spMk id="5" creationId="{596AF18B-65BF-DB48-9E25-AFA12E81586C}"/>
          </ac:spMkLst>
        </pc:spChg>
      </pc:sldChg>
      <pc:sldChg chg="modSp mod modAnim">
        <pc:chgData name="Andria Xenofontos" userId="da4b94f5-c4c0-4f93-b6ae-b904cbb8ac7c" providerId="ADAL" clId="{7A5C62F6-D7DF-40BC-B9A6-2E8FC0E929D0}" dt="2022-09-22T06:54:27.372" v="14151" actId="20577"/>
        <pc:sldMkLst>
          <pc:docMk/>
          <pc:sldMk cId="2841019087" sldId="4410"/>
        </pc:sldMkLst>
        <pc:spChg chg="mod">
          <ac:chgData name="Andria Xenofontos" userId="da4b94f5-c4c0-4f93-b6ae-b904cbb8ac7c" providerId="ADAL" clId="{7A5C62F6-D7DF-40BC-B9A6-2E8FC0E929D0}" dt="2022-09-21T08:34:26.611" v="4653"/>
          <ac:spMkLst>
            <pc:docMk/>
            <pc:sldMk cId="2841019087" sldId="4410"/>
            <ac:spMk id="4" creationId="{9E0FD84C-0DB0-A747-9C28-9505FE9A7E00}"/>
          </ac:spMkLst>
        </pc:spChg>
        <pc:spChg chg="mod">
          <ac:chgData name="Andria Xenofontos" userId="da4b94f5-c4c0-4f93-b6ae-b904cbb8ac7c" providerId="ADAL" clId="{7A5C62F6-D7DF-40BC-B9A6-2E8FC0E929D0}" dt="2022-09-22T06:54:27.372" v="14151" actId="20577"/>
          <ac:spMkLst>
            <pc:docMk/>
            <pc:sldMk cId="2841019087" sldId="4410"/>
            <ac:spMk id="5" creationId="{596AF18B-65BF-DB48-9E25-AFA12E81586C}"/>
          </ac:spMkLst>
        </pc:spChg>
      </pc:sldChg>
      <pc:sldChg chg="modSp mod modAnim">
        <pc:chgData name="Andria Xenofontos" userId="da4b94f5-c4c0-4f93-b6ae-b904cbb8ac7c" providerId="ADAL" clId="{7A5C62F6-D7DF-40BC-B9A6-2E8FC0E929D0}" dt="2022-09-21T08:47:19.182" v="4661" actId="20577"/>
        <pc:sldMkLst>
          <pc:docMk/>
          <pc:sldMk cId="2800076487" sldId="4411"/>
        </pc:sldMkLst>
        <pc:spChg chg="mod">
          <ac:chgData name="Andria Xenofontos" userId="da4b94f5-c4c0-4f93-b6ae-b904cbb8ac7c" providerId="ADAL" clId="{7A5C62F6-D7DF-40BC-B9A6-2E8FC0E929D0}" dt="2022-09-21T08:34:29.967" v="4654"/>
          <ac:spMkLst>
            <pc:docMk/>
            <pc:sldMk cId="2800076487" sldId="4411"/>
            <ac:spMk id="4" creationId="{9E0FD84C-0DB0-A747-9C28-9505FE9A7E00}"/>
          </ac:spMkLst>
        </pc:spChg>
        <pc:spChg chg="mod">
          <ac:chgData name="Andria Xenofontos" userId="da4b94f5-c4c0-4f93-b6ae-b904cbb8ac7c" providerId="ADAL" clId="{7A5C62F6-D7DF-40BC-B9A6-2E8FC0E929D0}" dt="2022-09-21T08:47:19.182" v="4661" actId="20577"/>
          <ac:spMkLst>
            <pc:docMk/>
            <pc:sldMk cId="2800076487" sldId="4411"/>
            <ac:spMk id="5" creationId="{596AF18B-65BF-DB48-9E25-AFA12E81586C}"/>
          </ac:spMkLst>
        </pc:spChg>
      </pc:sldChg>
      <pc:sldChg chg="modSp mod">
        <pc:chgData name="Andria Xenofontos" userId="da4b94f5-c4c0-4f93-b6ae-b904cbb8ac7c" providerId="ADAL" clId="{7A5C62F6-D7DF-40BC-B9A6-2E8FC0E929D0}" dt="2022-09-21T08:59:00.115" v="4663" actId="313"/>
        <pc:sldMkLst>
          <pc:docMk/>
          <pc:sldMk cId="521895417" sldId="4412"/>
        </pc:sldMkLst>
        <pc:spChg chg="mod">
          <ac:chgData name="Andria Xenofontos" userId="da4b94f5-c4c0-4f93-b6ae-b904cbb8ac7c" providerId="ADAL" clId="{7A5C62F6-D7DF-40BC-B9A6-2E8FC0E929D0}" dt="2022-09-21T08:34:33.313" v="4655"/>
          <ac:spMkLst>
            <pc:docMk/>
            <pc:sldMk cId="521895417" sldId="4412"/>
            <ac:spMk id="4" creationId="{9E0FD84C-0DB0-A747-9C28-9505FE9A7E00}"/>
          </ac:spMkLst>
        </pc:spChg>
        <pc:spChg chg="mod">
          <ac:chgData name="Andria Xenofontos" userId="da4b94f5-c4c0-4f93-b6ae-b904cbb8ac7c" providerId="ADAL" clId="{7A5C62F6-D7DF-40BC-B9A6-2E8FC0E929D0}" dt="2022-09-21T08:59:00.115" v="4663" actId="313"/>
          <ac:spMkLst>
            <pc:docMk/>
            <pc:sldMk cId="521895417" sldId="4412"/>
            <ac:spMk id="5" creationId="{596AF18B-65BF-DB48-9E25-AFA12E81586C}"/>
          </ac:spMkLst>
        </pc:spChg>
      </pc:sldChg>
      <pc:sldChg chg="modSp mod">
        <pc:chgData name="Andria Xenofontos" userId="da4b94f5-c4c0-4f93-b6ae-b904cbb8ac7c" providerId="ADAL" clId="{7A5C62F6-D7DF-40BC-B9A6-2E8FC0E929D0}" dt="2022-09-21T09:14:57.421" v="5344" actId="20577"/>
        <pc:sldMkLst>
          <pc:docMk/>
          <pc:sldMk cId="660018017" sldId="4413"/>
        </pc:sldMkLst>
        <pc:spChg chg="mod">
          <ac:chgData name="Andria Xenofontos" userId="da4b94f5-c4c0-4f93-b6ae-b904cbb8ac7c" providerId="ADAL" clId="{7A5C62F6-D7DF-40BC-B9A6-2E8FC0E929D0}" dt="2022-09-21T09:08:13.436" v="4726" actId="20577"/>
          <ac:spMkLst>
            <pc:docMk/>
            <pc:sldMk cId="660018017" sldId="4413"/>
            <ac:spMk id="4" creationId="{9E0FD84C-0DB0-A747-9C28-9505FE9A7E00}"/>
          </ac:spMkLst>
        </pc:spChg>
        <pc:spChg chg="mod">
          <ac:chgData name="Andria Xenofontos" userId="da4b94f5-c4c0-4f93-b6ae-b904cbb8ac7c" providerId="ADAL" clId="{7A5C62F6-D7DF-40BC-B9A6-2E8FC0E929D0}" dt="2022-09-21T09:14:57.421" v="5344" actId="20577"/>
          <ac:spMkLst>
            <pc:docMk/>
            <pc:sldMk cId="660018017" sldId="4413"/>
            <ac:spMk id="5" creationId="{596AF18B-65BF-DB48-9E25-AFA12E81586C}"/>
          </ac:spMkLst>
        </pc:spChg>
      </pc:sldChg>
      <pc:sldChg chg="modSp mod">
        <pc:chgData name="Andria Xenofontos" userId="da4b94f5-c4c0-4f93-b6ae-b904cbb8ac7c" providerId="ADAL" clId="{7A5C62F6-D7DF-40BC-B9A6-2E8FC0E929D0}" dt="2022-09-22T06:56:32.824" v="14201" actId="20577"/>
        <pc:sldMkLst>
          <pc:docMk/>
          <pc:sldMk cId="2105498868" sldId="4414"/>
        </pc:sldMkLst>
        <pc:spChg chg="mod">
          <ac:chgData name="Andria Xenofontos" userId="da4b94f5-c4c0-4f93-b6ae-b904cbb8ac7c" providerId="ADAL" clId="{7A5C62F6-D7DF-40BC-B9A6-2E8FC0E929D0}" dt="2022-09-21T09:08:01.963" v="4697" actId="20577"/>
          <ac:spMkLst>
            <pc:docMk/>
            <pc:sldMk cId="2105498868" sldId="4414"/>
            <ac:spMk id="4" creationId="{9E0FD84C-0DB0-A747-9C28-9505FE9A7E00}"/>
          </ac:spMkLst>
        </pc:spChg>
        <pc:spChg chg="mod">
          <ac:chgData name="Andria Xenofontos" userId="da4b94f5-c4c0-4f93-b6ae-b904cbb8ac7c" providerId="ADAL" clId="{7A5C62F6-D7DF-40BC-B9A6-2E8FC0E929D0}" dt="2022-09-22T06:56:32.824" v="14201" actId="20577"/>
          <ac:spMkLst>
            <pc:docMk/>
            <pc:sldMk cId="2105498868" sldId="4414"/>
            <ac:spMk id="5" creationId="{596AF18B-65BF-DB48-9E25-AFA12E81586C}"/>
          </ac:spMkLst>
        </pc:spChg>
      </pc:sldChg>
      <pc:sldChg chg="modSp mod">
        <pc:chgData name="Andria Xenofontos" userId="da4b94f5-c4c0-4f93-b6ae-b904cbb8ac7c" providerId="ADAL" clId="{7A5C62F6-D7DF-40BC-B9A6-2E8FC0E929D0}" dt="2022-09-21T12:10:19.883" v="10684" actId="20577"/>
        <pc:sldMkLst>
          <pc:docMk/>
          <pc:sldMk cId="4214077790" sldId="4415"/>
        </pc:sldMkLst>
        <pc:spChg chg="mod">
          <ac:chgData name="Andria Xenofontos" userId="da4b94f5-c4c0-4f93-b6ae-b904cbb8ac7c" providerId="ADAL" clId="{7A5C62F6-D7DF-40BC-B9A6-2E8FC0E929D0}" dt="2022-09-21T09:08:34.797" v="4749" actId="20577"/>
          <ac:spMkLst>
            <pc:docMk/>
            <pc:sldMk cId="4214077790" sldId="4415"/>
            <ac:spMk id="4" creationId="{9E0FD84C-0DB0-A747-9C28-9505FE9A7E00}"/>
          </ac:spMkLst>
        </pc:spChg>
        <pc:spChg chg="mod">
          <ac:chgData name="Andria Xenofontos" userId="da4b94f5-c4c0-4f93-b6ae-b904cbb8ac7c" providerId="ADAL" clId="{7A5C62F6-D7DF-40BC-B9A6-2E8FC0E929D0}" dt="2022-09-21T12:10:19.883" v="10684" actId="20577"/>
          <ac:spMkLst>
            <pc:docMk/>
            <pc:sldMk cId="4214077790" sldId="4415"/>
            <ac:spMk id="5" creationId="{596AF18B-65BF-DB48-9E25-AFA12E81586C}"/>
          </ac:spMkLst>
        </pc:spChg>
      </pc:sldChg>
      <pc:sldChg chg="modSp mod modAnim">
        <pc:chgData name="Andria Xenofontos" userId="da4b94f5-c4c0-4f93-b6ae-b904cbb8ac7c" providerId="ADAL" clId="{7A5C62F6-D7DF-40BC-B9A6-2E8FC0E929D0}" dt="2022-09-22T06:59:03.579" v="14247" actId="20577"/>
        <pc:sldMkLst>
          <pc:docMk/>
          <pc:sldMk cId="3472523400" sldId="4416"/>
        </pc:sldMkLst>
        <pc:spChg chg="mod">
          <ac:chgData name="Andria Xenofontos" userId="da4b94f5-c4c0-4f93-b6ae-b904cbb8ac7c" providerId="ADAL" clId="{7A5C62F6-D7DF-40BC-B9A6-2E8FC0E929D0}" dt="2022-09-21T09:27:34.815" v="5595"/>
          <ac:spMkLst>
            <pc:docMk/>
            <pc:sldMk cId="3472523400" sldId="4416"/>
            <ac:spMk id="4" creationId="{9E0FD84C-0DB0-A747-9C28-9505FE9A7E00}"/>
          </ac:spMkLst>
        </pc:spChg>
        <pc:spChg chg="mod">
          <ac:chgData name="Andria Xenofontos" userId="da4b94f5-c4c0-4f93-b6ae-b904cbb8ac7c" providerId="ADAL" clId="{7A5C62F6-D7DF-40BC-B9A6-2E8FC0E929D0}" dt="2022-09-22T06:59:03.579" v="14247" actId="20577"/>
          <ac:spMkLst>
            <pc:docMk/>
            <pc:sldMk cId="3472523400" sldId="4416"/>
            <ac:spMk id="5" creationId="{596AF18B-65BF-DB48-9E25-AFA12E81586C}"/>
          </ac:spMkLst>
        </pc:spChg>
      </pc:sldChg>
      <pc:sldChg chg="modSp mod">
        <pc:chgData name="Andria Xenofontos" userId="da4b94f5-c4c0-4f93-b6ae-b904cbb8ac7c" providerId="ADAL" clId="{7A5C62F6-D7DF-40BC-B9A6-2E8FC0E929D0}" dt="2022-09-21T09:50:13.760" v="5825"/>
        <pc:sldMkLst>
          <pc:docMk/>
          <pc:sldMk cId="3948806018" sldId="4417"/>
        </pc:sldMkLst>
        <pc:spChg chg="mod">
          <ac:chgData name="Andria Xenofontos" userId="da4b94f5-c4c0-4f93-b6ae-b904cbb8ac7c" providerId="ADAL" clId="{7A5C62F6-D7DF-40BC-B9A6-2E8FC0E929D0}" dt="2022-09-21T09:27:48.429" v="5596"/>
          <ac:spMkLst>
            <pc:docMk/>
            <pc:sldMk cId="3948806018" sldId="4417"/>
            <ac:spMk id="4" creationId="{9E0FD84C-0DB0-A747-9C28-9505FE9A7E00}"/>
          </ac:spMkLst>
        </pc:spChg>
        <pc:spChg chg="mod">
          <ac:chgData name="Andria Xenofontos" userId="da4b94f5-c4c0-4f93-b6ae-b904cbb8ac7c" providerId="ADAL" clId="{7A5C62F6-D7DF-40BC-B9A6-2E8FC0E929D0}" dt="2022-09-21T09:50:13.760" v="5825"/>
          <ac:spMkLst>
            <pc:docMk/>
            <pc:sldMk cId="3948806018" sldId="4417"/>
            <ac:spMk id="5" creationId="{596AF18B-65BF-DB48-9E25-AFA12E81586C}"/>
          </ac:spMkLst>
        </pc:spChg>
      </pc:sldChg>
      <pc:sldChg chg="modSp mod modAnim">
        <pc:chgData name="Andria Xenofontos" userId="da4b94f5-c4c0-4f93-b6ae-b904cbb8ac7c" providerId="ADAL" clId="{7A5C62F6-D7DF-40BC-B9A6-2E8FC0E929D0}" dt="2022-09-21T09:55:28.524" v="5964" actId="1076"/>
        <pc:sldMkLst>
          <pc:docMk/>
          <pc:sldMk cId="2956983261" sldId="4418"/>
        </pc:sldMkLst>
        <pc:spChg chg="mod">
          <ac:chgData name="Andria Xenofontos" userId="da4b94f5-c4c0-4f93-b6ae-b904cbb8ac7c" providerId="ADAL" clId="{7A5C62F6-D7DF-40BC-B9A6-2E8FC0E929D0}" dt="2022-09-21T09:27:52.303" v="5597"/>
          <ac:spMkLst>
            <pc:docMk/>
            <pc:sldMk cId="2956983261" sldId="4418"/>
            <ac:spMk id="4" creationId="{9E0FD84C-0DB0-A747-9C28-9505FE9A7E00}"/>
          </ac:spMkLst>
        </pc:spChg>
        <pc:spChg chg="mod">
          <ac:chgData name="Andria Xenofontos" userId="da4b94f5-c4c0-4f93-b6ae-b904cbb8ac7c" providerId="ADAL" clId="{7A5C62F6-D7DF-40BC-B9A6-2E8FC0E929D0}" dt="2022-09-21T09:55:28.524" v="5964" actId="1076"/>
          <ac:spMkLst>
            <pc:docMk/>
            <pc:sldMk cId="2956983261" sldId="4418"/>
            <ac:spMk id="5" creationId="{596AF18B-65BF-DB48-9E25-AFA12E81586C}"/>
          </ac:spMkLst>
        </pc:spChg>
      </pc:sldChg>
      <pc:sldChg chg="modSp mod">
        <pc:chgData name="Andria Xenofontos" userId="da4b94f5-c4c0-4f93-b6ae-b904cbb8ac7c" providerId="ADAL" clId="{7A5C62F6-D7DF-40BC-B9A6-2E8FC0E929D0}" dt="2022-09-22T06:59:57.570" v="14271" actId="20577"/>
        <pc:sldMkLst>
          <pc:docMk/>
          <pc:sldMk cId="1885730243" sldId="4419"/>
        </pc:sldMkLst>
        <pc:spChg chg="mod">
          <ac:chgData name="Andria Xenofontos" userId="da4b94f5-c4c0-4f93-b6ae-b904cbb8ac7c" providerId="ADAL" clId="{7A5C62F6-D7DF-40BC-B9A6-2E8FC0E929D0}" dt="2022-09-21T09:27:55.770" v="5598"/>
          <ac:spMkLst>
            <pc:docMk/>
            <pc:sldMk cId="1885730243" sldId="4419"/>
            <ac:spMk id="4" creationId="{9E0FD84C-0DB0-A747-9C28-9505FE9A7E00}"/>
          </ac:spMkLst>
        </pc:spChg>
        <pc:spChg chg="mod">
          <ac:chgData name="Andria Xenofontos" userId="da4b94f5-c4c0-4f93-b6ae-b904cbb8ac7c" providerId="ADAL" clId="{7A5C62F6-D7DF-40BC-B9A6-2E8FC0E929D0}" dt="2022-09-22T06:59:57.570" v="14271" actId="20577"/>
          <ac:spMkLst>
            <pc:docMk/>
            <pc:sldMk cId="1885730243" sldId="4419"/>
            <ac:spMk id="5" creationId="{596AF18B-65BF-DB48-9E25-AFA12E81586C}"/>
          </ac:spMkLst>
        </pc:spChg>
      </pc:sldChg>
      <pc:sldChg chg="modSp mod modAnim">
        <pc:chgData name="Andria Xenofontos" userId="da4b94f5-c4c0-4f93-b6ae-b904cbb8ac7c" providerId="ADAL" clId="{7A5C62F6-D7DF-40BC-B9A6-2E8FC0E929D0}" dt="2022-09-21T10:02:36.208" v="6158" actId="20577"/>
        <pc:sldMkLst>
          <pc:docMk/>
          <pc:sldMk cId="1064795077" sldId="4420"/>
        </pc:sldMkLst>
        <pc:spChg chg="mod">
          <ac:chgData name="Andria Xenofontos" userId="da4b94f5-c4c0-4f93-b6ae-b904cbb8ac7c" providerId="ADAL" clId="{7A5C62F6-D7DF-40BC-B9A6-2E8FC0E929D0}" dt="2022-09-21T09:58:12.704" v="6082" actId="20577"/>
          <ac:spMkLst>
            <pc:docMk/>
            <pc:sldMk cId="1064795077" sldId="4420"/>
            <ac:spMk id="4" creationId="{9E0FD84C-0DB0-A747-9C28-9505FE9A7E00}"/>
          </ac:spMkLst>
        </pc:spChg>
        <pc:spChg chg="mod">
          <ac:chgData name="Andria Xenofontos" userId="da4b94f5-c4c0-4f93-b6ae-b904cbb8ac7c" providerId="ADAL" clId="{7A5C62F6-D7DF-40BC-B9A6-2E8FC0E929D0}" dt="2022-09-21T10:02:36.208" v="6158" actId="20577"/>
          <ac:spMkLst>
            <pc:docMk/>
            <pc:sldMk cId="1064795077" sldId="4420"/>
            <ac:spMk id="5" creationId="{596AF18B-65BF-DB48-9E25-AFA12E81586C}"/>
          </ac:spMkLst>
        </pc:spChg>
      </pc:sldChg>
      <pc:sldChg chg="modSp mod modAnim">
        <pc:chgData name="Andria Xenofontos" userId="da4b94f5-c4c0-4f93-b6ae-b904cbb8ac7c" providerId="ADAL" clId="{7A5C62F6-D7DF-40BC-B9A6-2E8FC0E929D0}" dt="2022-09-22T07:00:25.915" v="14276" actId="20577"/>
        <pc:sldMkLst>
          <pc:docMk/>
          <pc:sldMk cId="2456992062" sldId="4421"/>
        </pc:sldMkLst>
        <pc:spChg chg="mod">
          <ac:chgData name="Andria Xenofontos" userId="da4b94f5-c4c0-4f93-b6ae-b904cbb8ac7c" providerId="ADAL" clId="{7A5C62F6-D7DF-40BC-B9A6-2E8FC0E929D0}" dt="2022-09-21T10:02:56.667" v="6159"/>
          <ac:spMkLst>
            <pc:docMk/>
            <pc:sldMk cId="2456992062" sldId="4421"/>
            <ac:spMk id="4" creationId="{9E0FD84C-0DB0-A747-9C28-9505FE9A7E00}"/>
          </ac:spMkLst>
        </pc:spChg>
        <pc:spChg chg="mod">
          <ac:chgData name="Andria Xenofontos" userId="da4b94f5-c4c0-4f93-b6ae-b904cbb8ac7c" providerId="ADAL" clId="{7A5C62F6-D7DF-40BC-B9A6-2E8FC0E929D0}" dt="2022-09-22T07:00:25.915" v="14276" actId="20577"/>
          <ac:spMkLst>
            <pc:docMk/>
            <pc:sldMk cId="2456992062" sldId="4421"/>
            <ac:spMk id="5" creationId="{596AF18B-65BF-DB48-9E25-AFA12E81586C}"/>
          </ac:spMkLst>
        </pc:spChg>
      </pc:sldChg>
      <pc:sldChg chg="modSp mod">
        <pc:chgData name="Andria Xenofontos" userId="da4b94f5-c4c0-4f93-b6ae-b904cbb8ac7c" providerId="ADAL" clId="{7A5C62F6-D7DF-40BC-B9A6-2E8FC0E929D0}" dt="2022-09-22T07:00:54.755" v="14309" actId="5793"/>
        <pc:sldMkLst>
          <pc:docMk/>
          <pc:sldMk cId="3478139543" sldId="4422"/>
        </pc:sldMkLst>
        <pc:spChg chg="mod">
          <ac:chgData name="Andria Xenofontos" userId="da4b94f5-c4c0-4f93-b6ae-b904cbb8ac7c" providerId="ADAL" clId="{7A5C62F6-D7DF-40BC-B9A6-2E8FC0E929D0}" dt="2022-09-21T10:03:01.247" v="6160"/>
          <ac:spMkLst>
            <pc:docMk/>
            <pc:sldMk cId="3478139543" sldId="4422"/>
            <ac:spMk id="4" creationId="{9E0FD84C-0DB0-A747-9C28-9505FE9A7E00}"/>
          </ac:spMkLst>
        </pc:spChg>
        <pc:spChg chg="mod">
          <ac:chgData name="Andria Xenofontos" userId="da4b94f5-c4c0-4f93-b6ae-b904cbb8ac7c" providerId="ADAL" clId="{7A5C62F6-D7DF-40BC-B9A6-2E8FC0E929D0}" dt="2022-09-22T07:00:54.755" v="14309" actId="5793"/>
          <ac:spMkLst>
            <pc:docMk/>
            <pc:sldMk cId="3478139543" sldId="4422"/>
            <ac:spMk id="5" creationId="{596AF18B-65BF-DB48-9E25-AFA12E81586C}"/>
          </ac:spMkLst>
        </pc:spChg>
      </pc:sldChg>
      <pc:sldChg chg="modSp mod modAnim">
        <pc:chgData name="Andria Xenofontos" userId="da4b94f5-c4c0-4f93-b6ae-b904cbb8ac7c" providerId="ADAL" clId="{7A5C62F6-D7DF-40BC-B9A6-2E8FC0E929D0}" dt="2022-09-22T07:04:31.068" v="14407" actId="20577"/>
        <pc:sldMkLst>
          <pc:docMk/>
          <pc:sldMk cId="1313225573" sldId="4423"/>
        </pc:sldMkLst>
        <pc:spChg chg="mod">
          <ac:chgData name="Andria Xenofontos" userId="da4b94f5-c4c0-4f93-b6ae-b904cbb8ac7c" providerId="ADAL" clId="{7A5C62F6-D7DF-40BC-B9A6-2E8FC0E929D0}" dt="2022-09-21T10:03:04.271" v="6161"/>
          <ac:spMkLst>
            <pc:docMk/>
            <pc:sldMk cId="1313225573" sldId="4423"/>
            <ac:spMk id="4" creationId="{9E0FD84C-0DB0-A747-9C28-9505FE9A7E00}"/>
          </ac:spMkLst>
        </pc:spChg>
        <pc:spChg chg="mod">
          <ac:chgData name="Andria Xenofontos" userId="da4b94f5-c4c0-4f93-b6ae-b904cbb8ac7c" providerId="ADAL" clId="{7A5C62F6-D7DF-40BC-B9A6-2E8FC0E929D0}" dt="2022-09-22T07:04:31.068" v="14407" actId="20577"/>
          <ac:spMkLst>
            <pc:docMk/>
            <pc:sldMk cId="1313225573" sldId="4423"/>
            <ac:spMk id="5" creationId="{596AF18B-65BF-DB48-9E25-AFA12E81586C}"/>
          </ac:spMkLst>
        </pc:spChg>
      </pc:sldChg>
      <pc:sldChg chg="modSp mod modAnim">
        <pc:chgData name="Andria Xenofontos" userId="da4b94f5-c4c0-4f93-b6ae-b904cbb8ac7c" providerId="ADAL" clId="{7A5C62F6-D7DF-40BC-B9A6-2E8FC0E929D0}" dt="2022-09-21T10:56:33.897" v="6746" actId="14100"/>
        <pc:sldMkLst>
          <pc:docMk/>
          <pc:sldMk cId="978881531" sldId="4424"/>
        </pc:sldMkLst>
        <pc:spChg chg="mod">
          <ac:chgData name="Andria Xenofontos" userId="da4b94f5-c4c0-4f93-b6ae-b904cbb8ac7c" providerId="ADAL" clId="{7A5C62F6-D7DF-40BC-B9A6-2E8FC0E929D0}" dt="2022-09-21T10:03:08.698" v="6162"/>
          <ac:spMkLst>
            <pc:docMk/>
            <pc:sldMk cId="978881531" sldId="4424"/>
            <ac:spMk id="4" creationId="{9E0FD84C-0DB0-A747-9C28-9505FE9A7E00}"/>
          </ac:spMkLst>
        </pc:spChg>
        <pc:spChg chg="mod">
          <ac:chgData name="Andria Xenofontos" userId="da4b94f5-c4c0-4f93-b6ae-b904cbb8ac7c" providerId="ADAL" clId="{7A5C62F6-D7DF-40BC-B9A6-2E8FC0E929D0}" dt="2022-09-21T10:56:33.897" v="6746" actId="14100"/>
          <ac:spMkLst>
            <pc:docMk/>
            <pc:sldMk cId="978881531" sldId="4424"/>
            <ac:spMk id="5" creationId="{596AF18B-65BF-DB48-9E25-AFA12E81586C}"/>
          </ac:spMkLst>
        </pc:spChg>
      </pc:sldChg>
      <pc:sldChg chg="modSp mod">
        <pc:chgData name="Andria Xenofontos" userId="da4b94f5-c4c0-4f93-b6ae-b904cbb8ac7c" providerId="ADAL" clId="{7A5C62F6-D7DF-40BC-B9A6-2E8FC0E929D0}" dt="2022-09-21T11:09:53.656" v="7726" actId="20577"/>
        <pc:sldMkLst>
          <pc:docMk/>
          <pc:sldMk cId="3653207681" sldId="4425"/>
        </pc:sldMkLst>
        <pc:spChg chg="mod">
          <ac:chgData name="Andria Xenofontos" userId="da4b94f5-c4c0-4f93-b6ae-b904cbb8ac7c" providerId="ADAL" clId="{7A5C62F6-D7DF-40BC-B9A6-2E8FC0E929D0}" dt="2022-09-21T10:57:16.029" v="6774" actId="20577"/>
          <ac:spMkLst>
            <pc:docMk/>
            <pc:sldMk cId="3653207681" sldId="4425"/>
            <ac:spMk id="4" creationId="{9E0FD84C-0DB0-A747-9C28-9505FE9A7E00}"/>
          </ac:spMkLst>
        </pc:spChg>
        <pc:spChg chg="mod">
          <ac:chgData name="Andria Xenofontos" userId="da4b94f5-c4c0-4f93-b6ae-b904cbb8ac7c" providerId="ADAL" clId="{7A5C62F6-D7DF-40BC-B9A6-2E8FC0E929D0}" dt="2022-09-21T11:09:53.656" v="7726" actId="20577"/>
          <ac:spMkLst>
            <pc:docMk/>
            <pc:sldMk cId="3653207681" sldId="4425"/>
            <ac:spMk id="5" creationId="{596AF18B-65BF-DB48-9E25-AFA12E81586C}"/>
          </ac:spMkLst>
        </pc:spChg>
      </pc:sldChg>
      <pc:sldChg chg="modSp mod modAnim">
        <pc:chgData name="Andria Xenofontos" userId="da4b94f5-c4c0-4f93-b6ae-b904cbb8ac7c" providerId="ADAL" clId="{7A5C62F6-D7DF-40BC-B9A6-2E8FC0E929D0}" dt="2022-09-21T11:17:27.243" v="8382" actId="20577"/>
        <pc:sldMkLst>
          <pc:docMk/>
          <pc:sldMk cId="764583399" sldId="4426"/>
        </pc:sldMkLst>
        <pc:spChg chg="mod">
          <ac:chgData name="Andria Xenofontos" userId="da4b94f5-c4c0-4f93-b6ae-b904cbb8ac7c" providerId="ADAL" clId="{7A5C62F6-D7DF-40BC-B9A6-2E8FC0E929D0}" dt="2022-09-21T11:11:00.071" v="7801" actId="20577"/>
          <ac:spMkLst>
            <pc:docMk/>
            <pc:sldMk cId="764583399" sldId="4426"/>
            <ac:spMk id="4" creationId="{9E0FD84C-0DB0-A747-9C28-9505FE9A7E00}"/>
          </ac:spMkLst>
        </pc:spChg>
        <pc:spChg chg="mod">
          <ac:chgData name="Andria Xenofontos" userId="da4b94f5-c4c0-4f93-b6ae-b904cbb8ac7c" providerId="ADAL" clId="{7A5C62F6-D7DF-40BC-B9A6-2E8FC0E929D0}" dt="2022-09-21T11:17:27.243" v="8382" actId="20577"/>
          <ac:spMkLst>
            <pc:docMk/>
            <pc:sldMk cId="764583399" sldId="4426"/>
            <ac:spMk id="5" creationId="{596AF18B-65BF-DB48-9E25-AFA12E81586C}"/>
          </ac:spMkLst>
        </pc:spChg>
      </pc:sldChg>
      <pc:sldChg chg="modSp mod">
        <pc:chgData name="Andria Xenofontos" userId="da4b94f5-c4c0-4f93-b6ae-b904cbb8ac7c" providerId="ADAL" clId="{7A5C62F6-D7DF-40BC-B9A6-2E8FC0E929D0}" dt="2022-09-21T11:20:08.520" v="8388" actId="20577"/>
        <pc:sldMkLst>
          <pc:docMk/>
          <pc:sldMk cId="867879026" sldId="4428"/>
        </pc:sldMkLst>
        <pc:spChg chg="mod">
          <ac:chgData name="Andria Xenofontos" userId="da4b94f5-c4c0-4f93-b6ae-b904cbb8ac7c" providerId="ADAL" clId="{7A5C62F6-D7DF-40BC-B9A6-2E8FC0E929D0}" dt="2022-09-21T11:18:06.781" v="8384"/>
          <ac:spMkLst>
            <pc:docMk/>
            <pc:sldMk cId="867879026" sldId="4428"/>
            <ac:spMk id="4" creationId="{9E0FD84C-0DB0-A747-9C28-9505FE9A7E00}"/>
          </ac:spMkLst>
        </pc:spChg>
        <pc:spChg chg="mod">
          <ac:chgData name="Andria Xenofontos" userId="da4b94f5-c4c0-4f93-b6ae-b904cbb8ac7c" providerId="ADAL" clId="{7A5C62F6-D7DF-40BC-B9A6-2E8FC0E929D0}" dt="2022-09-21T11:20:08.520" v="8388" actId="20577"/>
          <ac:spMkLst>
            <pc:docMk/>
            <pc:sldMk cId="867879026" sldId="4428"/>
            <ac:spMk id="5" creationId="{596AF18B-65BF-DB48-9E25-AFA12E81586C}"/>
          </ac:spMkLst>
        </pc:spChg>
      </pc:sldChg>
      <pc:sldChg chg="modSp mod">
        <pc:chgData name="Andria Xenofontos" userId="da4b94f5-c4c0-4f93-b6ae-b904cbb8ac7c" providerId="ADAL" clId="{7A5C62F6-D7DF-40BC-B9A6-2E8FC0E929D0}" dt="2022-09-21T11:34:04.630" v="8390"/>
        <pc:sldMkLst>
          <pc:docMk/>
          <pc:sldMk cId="43882193" sldId="4429"/>
        </pc:sldMkLst>
        <pc:spChg chg="mod">
          <ac:chgData name="Andria Xenofontos" userId="da4b94f5-c4c0-4f93-b6ae-b904cbb8ac7c" providerId="ADAL" clId="{7A5C62F6-D7DF-40BC-B9A6-2E8FC0E929D0}" dt="2022-09-21T11:18:09.553" v="8385"/>
          <ac:spMkLst>
            <pc:docMk/>
            <pc:sldMk cId="43882193" sldId="4429"/>
            <ac:spMk id="4" creationId="{9E0FD84C-0DB0-A747-9C28-9505FE9A7E00}"/>
          </ac:spMkLst>
        </pc:spChg>
        <pc:spChg chg="mod">
          <ac:chgData name="Andria Xenofontos" userId="da4b94f5-c4c0-4f93-b6ae-b904cbb8ac7c" providerId="ADAL" clId="{7A5C62F6-D7DF-40BC-B9A6-2E8FC0E929D0}" dt="2022-09-21T11:34:04.630" v="8390"/>
          <ac:spMkLst>
            <pc:docMk/>
            <pc:sldMk cId="43882193" sldId="4429"/>
            <ac:spMk id="5" creationId="{596AF18B-65BF-DB48-9E25-AFA12E81586C}"/>
          </ac:spMkLst>
        </pc:spChg>
      </pc:sldChg>
      <pc:sldChg chg="modSp mod">
        <pc:chgData name="Andria Xenofontos" userId="da4b94f5-c4c0-4f93-b6ae-b904cbb8ac7c" providerId="ADAL" clId="{7A5C62F6-D7DF-40BC-B9A6-2E8FC0E929D0}" dt="2022-09-22T07:05:32.219" v="14408" actId="20577"/>
        <pc:sldMkLst>
          <pc:docMk/>
          <pc:sldMk cId="1682342149" sldId="4430"/>
        </pc:sldMkLst>
        <pc:spChg chg="mod">
          <ac:chgData name="Andria Xenofontos" userId="da4b94f5-c4c0-4f93-b6ae-b904cbb8ac7c" providerId="ADAL" clId="{7A5C62F6-D7DF-40BC-B9A6-2E8FC0E929D0}" dt="2022-09-21T11:18:13.917" v="8386"/>
          <ac:spMkLst>
            <pc:docMk/>
            <pc:sldMk cId="1682342149" sldId="4430"/>
            <ac:spMk id="4" creationId="{9E0FD84C-0DB0-A747-9C28-9505FE9A7E00}"/>
          </ac:spMkLst>
        </pc:spChg>
        <pc:spChg chg="mod">
          <ac:chgData name="Andria Xenofontos" userId="da4b94f5-c4c0-4f93-b6ae-b904cbb8ac7c" providerId="ADAL" clId="{7A5C62F6-D7DF-40BC-B9A6-2E8FC0E929D0}" dt="2022-09-22T07:05:32.219" v="14408" actId="20577"/>
          <ac:spMkLst>
            <pc:docMk/>
            <pc:sldMk cId="1682342149" sldId="4430"/>
            <ac:spMk id="5" creationId="{596AF18B-65BF-DB48-9E25-AFA12E81586C}"/>
          </ac:spMkLst>
        </pc:spChg>
      </pc:sldChg>
      <pc:sldChg chg="modSp mod">
        <pc:chgData name="Andria Xenofontos" userId="da4b94f5-c4c0-4f93-b6ae-b904cbb8ac7c" providerId="ADAL" clId="{7A5C62F6-D7DF-40BC-B9A6-2E8FC0E929D0}" dt="2022-09-21T11:48:08.347" v="9248" actId="20577"/>
        <pc:sldMkLst>
          <pc:docMk/>
          <pc:sldMk cId="1638281724" sldId="4431"/>
        </pc:sldMkLst>
        <pc:spChg chg="mod">
          <ac:chgData name="Andria Xenofontos" userId="da4b94f5-c4c0-4f93-b6ae-b904cbb8ac7c" providerId="ADAL" clId="{7A5C62F6-D7DF-40BC-B9A6-2E8FC0E929D0}" dt="2022-09-21T11:40:06.570" v="8533" actId="20577"/>
          <ac:spMkLst>
            <pc:docMk/>
            <pc:sldMk cId="1638281724" sldId="4431"/>
            <ac:spMk id="4" creationId="{9E0FD84C-0DB0-A747-9C28-9505FE9A7E00}"/>
          </ac:spMkLst>
        </pc:spChg>
        <pc:spChg chg="mod">
          <ac:chgData name="Andria Xenofontos" userId="da4b94f5-c4c0-4f93-b6ae-b904cbb8ac7c" providerId="ADAL" clId="{7A5C62F6-D7DF-40BC-B9A6-2E8FC0E929D0}" dt="2022-09-21T11:48:08.347" v="9248" actId="20577"/>
          <ac:spMkLst>
            <pc:docMk/>
            <pc:sldMk cId="1638281724" sldId="4431"/>
            <ac:spMk id="5" creationId="{596AF18B-65BF-DB48-9E25-AFA12E81586C}"/>
          </ac:spMkLst>
        </pc:spChg>
      </pc:sldChg>
      <pc:sldChg chg="modSp mod">
        <pc:chgData name="Andria Xenofontos" userId="da4b94f5-c4c0-4f93-b6ae-b904cbb8ac7c" providerId="ADAL" clId="{7A5C62F6-D7DF-40BC-B9A6-2E8FC0E929D0}" dt="2022-09-21T11:53:31.830" v="9844" actId="313"/>
        <pc:sldMkLst>
          <pc:docMk/>
          <pc:sldMk cId="3808262584" sldId="4432"/>
        </pc:sldMkLst>
        <pc:spChg chg="mod">
          <ac:chgData name="Andria Xenofontos" userId="da4b94f5-c4c0-4f93-b6ae-b904cbb8ac7c" providerId="ADAL" clId="{7A5C62F6-D7DF-40BC-B9A6-2E8FC0E929D0}" dt="2022-09-21T11:40:16.955" v="8546" actId="20577"/>
          <ac:spMkLst>
            <pc:docMk/>
            <pc:sldMk cId="3808262584" sldId="4432"/>
            <ac:spMk id="4" creationId="{9E0FD84C-0DB0-A747-9C28-9505FE9A7E00}"/>
          </ac:spMkLst>
        </pc:spChg>
        <pc:spChg chg="mod">
          <ac:chgData name="Andria Xenofontos" userId="da4b94f5-c4c0-4f93-b6ae-b904cbb8ac7c" providerId="ADAL" clId="{7A5C62F6-D7DF-40BC-B9A6-2E8FC0E929D0}" dt="2022-09-21T11:53:31.830" v="9844" actId="313"/>
          <ac:spMkLst>
            <pc:docMk/>
            <pc:sldMk cId="3808262584" sldId="4432"/>
            <ac:spMk id="5" creationId="{596AF18B-65BF-DB48-9E25-AFA12E81586C}"/>
          </ac:spMkLst>
        </pc:spChg>
      </pc:sldChg>
      <pc:sldChg chg="modSp mod">
        <pc:chgData name="Andria Xenofontos" userId="da4b94f5-c4c0-4f93-b6ae-b904cbb8ac7c" providerId="ADAL" clId="{7A5C62F6-D7DF-40BC-B9A6-2E8FC0E929D0}" dt="2022-09-21T11:57:21.467" v="10170" actId="20577"/>
        <pc:sldMkLst>
          <pc:docMk/>
          <pc:sldMk cId="2955001899" sldId="4433"/>
        </pc:sldMkLst>
        <pc:spChg chg="mod">
          <ac:chgData name="Andria Xenofontos" userId="da4b94f5-c4c0-4f93-b6ae-b904cbb8ac7c" providerId="ADAL" clId="{7A5C62F6-D7DF-40BC-B9A6-2E8FC0E929D0}" dt="2022-09-21T11:54:07.290" v="9898" actId="20577"/>
          <ac:spMkLst>
            <pc:docMk/>
            <pc:sldMk cId="2955001899" sldId="4433"/>
            <ac:spMk id="4" creationId="{9E0FD84C-0DB0-A747-9C28-9505FE9A7E00}"/>
          </ac:spMkLst>
        </pc:spChg>
        <pc:spChg chg="mod">
          <ac:chgData name="Andria Xenofontos" userId="da4b94f5-c4c0-4f93-b6ae-b904cbb8ac7c" providerId="ADAL" clId="{7A5C62F6-D7DF-40BC-B9A6-2E8FC0E929D0}" dt="2022-09-21T11:57:21.467" v="10170" actId="20577"/>
          <ac:spMkLst>
            <pc:docMk/>
            <pc:sldMk cId="2955001899" sldId="4433"/>
            <ac:spMk id="5" creationId="{596AF18B-65BF-DB48-9E25-AFA12E81586C}"/>
          </ac:spMkLst>
        </pc:spChg>
      </pc:sldChg>
      <pc:sldChg chg="modSp mod modAnim">
        <pc:chgData name="Andria Xenofontos" userId="da4b94f5-c4c0-4f93-b6ae-b904cbb8ac7c" providerId="ADAL" clId="{7A5C62F6-D7DF-40BC-B9A6-2E8FC0E929D0}" dt="2022-09-22T07:06:44.798" v="14419" actId="207"/>
        <pc:sldMkLst>
          <pc:docMk/>
          <pc:sldMk cId="3502525330" sldId="4434"/>
        </pc:sldMkLst>
        <pc:spChg chg="mod">
          <ac:chgData name="Andria Xenofontos" userId="da4b94f5-c4c0-4f93-b6ae-b904cbb8ac7c" providerId="ADAL" clId="{7A5C62F6-D7DF-40BC-B9A6-2E8FC0E929D0}" dt="2022-09-21T12:11:59.904" v="10764" actId="20577"/>
          <ac:spMkLst>
            <pc:docMk/>
            <pc:sldMk cId="3502525330" sldId="4434"/>
            <ac:spMk id="4" creationId="{9E0FD84C-0DB0-A747-9C28-9505FE9A7E00}"/>
          </ac:spMkLst>
        </pc:spChg>
        <pc:spChg chg="mod">
          <ac:chgData name="Andria Xenofontos" userId="da4b94f5-c4c0-4f93-b6ae-b904cbb8ac7c" providerId="ADAL" clId="{7A5C62F6-D7DF-40BC-B9A6-2E8FC0E929D0}" dt="2022-09-22T07:06:44.798" v="14419" actId="207"/>
          <ac:spMkLst>
            <pc:docMk/>
            <pc:sldMk cId="3502525330" sldId="4434"/>
            <ac:spMk id="5" creationId="{596AF18B-65BF-DB48-9E25-AFA12E81586C}"/>
          </ac:spMkLst>
        </pc:spChg>
      </pc:sldChg>
      <pc:sldChg chg="modSp mod">
        <pc:chgData name="Andria Xenofontos" userId="da4b94f5-c4c0-4f93-b6ae-b904cbb8ac7c" providerId="ADAL" clId="{7A5C62F6-D7DF-40BC-B9A6-2E8FC0E929D0}" dt="2022-09-21T12:21:24.978" v="11494" actId="20577"/>
        <pc:sldMkLst>
          <pc:docMk/>
          <pc:sldMk cId="205710703" sldId="4435"/>
        </pc:sldMkLst>
        <pc:spChg chg="mod">
          <ac:chgData name="Andria Xenofontos" userId="da4b94f5-c4c0-4f93-b6ae-b904cbb8ac7c" providerId="ADAL" clId="{7A5C62F6-D7DF-40BC-B9A6-2E8FC0E929D0}" dt="2022-09-21T12:16:41.157" v="10923"/>
          <ac:spMkLst>
            <pc:docMk/>
            <pc:sldMk cId="205710703" sldId="4435"/>
            <ac:spMk id="4" creationId="{9E0FD84C-0DB0-A747-9C28-9505FE9A7E00}"/>
          </ac:spMkLst>
        </pc:spChg>
        <pc:spChg chg="mod">
          <ac:chgData name="Andria Xenofontos" userId="da4b94f5-c4c0-4f93-b6ae-b904cbb8ac7c" providerId="ADAL" clId="{7A5C62F6-D7DF-40BC-B9A6-2E8FC0E929D0}" dt="2022-09-21T12:21:24.978" v="11494" actId="20577"/>
          <ac:spMkLst>
            <pc:docMk/>
            <pc:sldMk cId="205710703" sldId="4435"/>
            <ac:spMk id="5" creationId="{596AF18B-65BF-DB48-9E25-AFA12E81586C}"/>
          </ac:spMkLst>
        </pc:spChg>
      </pc:sldChg>
      <pc:sldChg chg="modSp mod">
        <pc:chgData name="Andria Xenofontos" userId="da4b94f5-c4c0-4f93-b6ae-b904cbb8ac7c" providerId="ADAL" clId="{7A5C62F6-D7DF-40BC-B9A6-2E8FC0E929D0}" dt="2022-09-21T12:34:34.365" v="12157" actId="20577"/>
        <pc:sldMkLst>
          <pc:docMk/>
          <pc:sldMk cId="3991540621" sldId="4436"/>
        </pc:sldMkLst>
        <pc:spChg chg="mod">
          <ac:chgData name="Andria Xenofontos" userId="da4b94f5-c4c0-4f93-b6ae-b904cbb8ac7c" providerId="ADAL" clId="{7A5C62F6-D7DF-40BC-B9A6-2E8FC0E929D0}" dt="2022-09-21T12:16:46.082" v="10924"/>
          <ac:spMkLst>
            <pc:docMk/>
            <pc:sldMk cId="3991540621" sldId="4436"/>
            <ac:spMk id="4" creationId="{9E0FD84C-0DB0-A747-9C28-9505FE9A7E00}"/>
          </ac:spMkLst>
        </pc:spChg>
        <pc:spChg chg="mod">
          <ac:chgData name="Andria Xenofontos" userId="da4b94f5-c4c0-4f93-b6ae-b904cbb8ac7c" providerId="ADAL" clId="{7A5C62F6-D7DF-40BC-B9A6-2E8FC0E929D0}" dt="2022-09-21T12:34:34.365" v="12157" actId="20577"/>
          <ac:spMkLst>
            <pc:docMk/>
            <pc:sldMk cId="3991540621" sldId="4436"/>
            <ac:spMk id="5" creationId="{596AF18B-65BF-DB48-9E25-AFA12E81586C}"/>
          </ac:spMkLst>
        </pc:spChg>
      </pc:sldChg>
      <pc:sldChg chg="modSp mod">
        <pc:chgData name="Andria Xenofontos" userId="da4b94f5-c4c0-4f93-b6ae-b904cbb8ac7c" providerId="ADAL" clId="{7A5C62F6-D7DF-40BC-B9A6-2E8FC0E929D0}" dt="2022-09-21T12:36:11.870" v="12197" actId="20577"/>
        <pc:sldMkLst>
          <pc:docMk/>
          <pc:sldMk cId="3350419091" sldId="4437"/>
        </pc:sldMkLst>
        <pc:spChg chg="mod">
          <ac:chgData name="Andria Xenofontos" userId="da4b94f5-c4c0-4f93-b6ae-b904cbb8ac7c" providerId="ADAL" clId="{7A5C62F6-D7DF-40BC-B9A6-2E8FC0E929D0}" dt="2022-09-21T12:16:49.465" v="10925"/>
          <ac:spMkLst>
            <pc:docMk/>
            <pc:sldMk cId="3350419091" sldId="4437"/>
            <ac:spMk id="4" creationId="{9E0FD84C-0DB0-A747-9C28-9505FE9A7E00}"/>
          </ac:spMkLst>
        </pc:spChg>
        <pc:spChg chg="mod">
          <ac:chgData name="Andria Xenofontos" userId="da4b94f5-c4c0-4f93-b6ae-b904cbb8ac7c" providerId="ADAL" clId="{7A5C62F6-D7DF-40BC-B9A6-2E8FC0E929D0}" dt="2022-09-21T12:36:11.870" v="12197" actId="20577"/>
          <ac:spMkLst>
            <pc:docMk/>
            <pc:sldMk cId="3350419091" sldId="4437"/>
            <ac:spMk id="5" creationId="{596AF18B-65BF-DB48-9E25-AFA12E81586C}"/>
          </ac:spMkLst>
        </pc:spChg>
      </pc:sldChg>
      <pc:sldChg chg="modSp mod modAnim">
        <pc:chgData name="Andria Xenofontos" userId="da4b94f5-c4c0-4f93-b6ae-b904cbb8ac7c" providerId="ADAL" clId="{7A5C62F6-D7DF-40BC-B9A6-2E8FC0E929D0}" dt="2022-09-21T12:40:22.045" v="12501"/>
        <pc:sldMkLst>
          <pc:docMk/>
          <pc:sldMk cId="221415633" sldId="4438"/>
        </pc:sldMkLst>
        <pc:spChg chg="mod">
          <ac:chgData name="Andria Xenofontos" userId="da4b94f5-c4c0-4f93-b6ae-b904cbb8ac7c" providerId="ADAL" clId="{7A5C62F6-D7DF-40BC-B9A6-2E8FC0E929D0}" dt="2022-09-21T12:16:53.397" v="10926"/>
          <ac:spMkLst>
            <pc:docMk/>
            <pc:sldMk cId="221415633" sldId="4438"/>
            <ac:spMk id="4" creationId="{9E0FD84C-0DB0-A747-9C28-9505FE9A7E00}"/>
          </ac:spMkLst>
        </pc:spChg>
        <pc:spChg chg="mod">
          <ac:chgData name="Andria Xenofontos" userId="da4b94f5-c4c0-4f93-b6ae-b904cbb8ac7c" providerId="ADAL" clId="{7A5C62F6-D7DF-40BC-B9A6-2E8FC0E929D0}" dt="2022-09-21T12:40:22.045" v="12501"/>
          <ac:spMkLst>
            <pc:docMk/>
            <pc:sldMk cId="221415633" sldId="4438"/>
            <ac:spMk id="5" creationId="{596AF18B-65BF-DB48-9E25-AFA12E81586C}"/>
          </ac:spMkLst>
        </pc:spChg>
      </pc:sldChg>
      <pc:sldChg chg="modSp mod modAnim">
        <pc:chgData name="Andria Xenofontos" userId="da4b94f5-c4c0-4f93-b6ae-b904cbb8ac7c" providerId="ADAL" clId="{7A5C62F6-D7DF-40BC-B9A6-2E8FC0E929D0}" dt="2022-09-21T12:43:27.968" v="12519" actId="5793"/>
        <pc:sldMkLst>
          <pc:docMk/>
          <pc:sldMk cId="3084571471" sldId="4439"/>
        </pc:sldMkLst>
        <pc:spChg chg="mod">
          <ac:chgData name="Andria Xenofontos" userId="da4b94f5-c4c0-4f93-b6ae-b904cbb8ac7c" providerId="ADAL" clId="{7A5C62F6-D7DF-40BC-B9A6-2E8FC0E929D0}" dt="2022-09-21T12:42:20.416" v="12505"/>
          <ac:spMkLst>
            <pc:docMk/>
            <pc:sldMk cId="3084571471" sldId="4439"/>
            <ac:spMk id="4" creationId="{9E0FD84C-0DB0-A747-9C28-9505FE9A7E00}"/>
          </ac:spMkLst>
        </pc:spChg>
        <pc:spChg chg="mod">
          <ac:chgData name="Andria Xenofontos" userId="da4b94f5-c4c0-4f93-b6ae-b904cbb8ac7c" providerId="ADAL" clId="{7A5C62F6-D7DF-40BC-B9A6-2E8FC0E929D0}" dt="2022-09-21T12:43:27.968" v="12519" actId="5793"/>
          <ac:spMkLst>
            <pc:docMk/>
            <pc:sldMk cId="3084571471" sldId="4439"/>
            <ac:spMk id="5" creationId="{596AF18B-65BF-DB48-9E25-AFA12E81586C}"/>
          </ac:spMkLst>
        </pc:spChg>
      </pc:sldChg>
      <pc:sldChg chg="modSp mod modAnim">
        <pc:chgData name="Andria Xenofontos" userId="da4b94f5-c4c0-4f93-b6ae-b904cbb8ac7c" providerId="ADAL" clId="{7A5C62F6-D7DF-40BC-B9A6-2E8FC0E929D0}" dt="2022-09-21T13:06:56.752" v="12896" actId="20577"/>
        <pc:sldMkLst>
          <pc:docMk/>
          <pc:sldMk cId="2705352310" sldId="4440"/>
        </pc:sldMkLst>
        <pc:spChg chg="mod">
          <ac:chgData name="Andria Xenofontos" userId="da4b94f5-c4c0-4f93-b6ae-b904cbb8ac7c" providerId="ADAL" clId="{7A5C62F6-D7DF-40BC-B9A6-2E8FC0E929D0}" dt="2022-09-21T12:47:33.683" v="12648" actId="20577"/>
          <ac:spMkLst>
            <pc:docMk/>
            <pc:sldMk cId="2705352310" sldId="4440"/>
            <ac:spMk id="4" creationId="{9E0FD84C-0DB0-A747-9C28-9505FE9A7E00}"/>
          </ac:spMkLst>
        </pc:spChg>
        <pc:spChg chg="mod">
          <ac:chgData name="Andria Xenofontos" userId="da4b94f5-c4c0-4f93-b6ae-b904cbb8ac7c" providerId="ADAL" clId="{7A5C62F6-D7DF-40BC-B9A6-2E8FC0E929D0}" dt="2022-09-21T13:02:48.340" v="12683" actId="20577"/>
          <ac:spMkLst>
            <pc:docMk/>
            <pc:sldMk cId="2705352310" sldId="4440"/>
            <ac:spMk id="5" creationId="{596AF18B-65BF-DB48-9E25-AFA12E81586C}"/>
          </ac:spMkLst>
        </pc:spChg>
        <pc:graphicFrameChg chg="mod">
          <ac:chgData name="Andria Xenofontos" userId="da4b94f5-c4c0-4f93-b6ae-b904cbb8ac7c" providerId="ADAL" clId="{7A5C62F6-D7DF-40BC-B9A6-2E8FC0E929D0}" dt="2022-09-21T13:06:56.752" v="12896" actId="20577"/>
          <ac:graphicFrameMkLst>
            <pc:docMk/>
            <pc:sldMk cId="2705352310" sldId="4440"/>
            <ac:graphicFrameMk id="2" creationId="{A3377DF5-3C35-DAF3-C4F4-525A3315AD99}"/>
          </ac:graphicFrameMkLst>
        </pc:graphicFrameChg>
      </pc:sldChg>
      <pc:sldChg chg="modSp mod modAnim">
        <pc:chgData name="Andria Xenofontos" userId="da4b94f5-c4c0-4f93-b6ae-b904cbb8ac7c" providerId="ADAL" clId="{7A5C62F6-D7DF-40BC-B9A6-2E8FC0E929D0}" dt="2022-09-21T13:11:58.327" v="13054" actId="115"/>
        <pc:sldMkLst>
          <pc:docMk/>
          <pc:sldMk cId="3780442405" sldId="4441"/>
        </pc:sldMkLst>
        <pc:spChg chg="mod">
          <ac:chgData name="Andria Xenofontos" userId="da4b94f5-c4c0-4f93-b6ae-b904cbb8ac7c" providerId="ADAL" clId="{7A5C62F6-D7DF-40BC-B9A6-2E8FC0E929D0}" dt="2022-09-21T13:08:36.738" v="13039" actId="313"/>
          <ac:spMkLst>
            <pc:docMk/>
            <pc:sldMk cId="3780442405" sldId="4441"/>
            <ac:spMk id="4" creationId="{9E0FD84C-0DB0-A747-9C28-9505FE9A7E00}"/>
          </ac:spMkLst>
        </pc:spChg>
        <pc:spChg chg="mod">
          <ac:chgData name="Andria Xenofontos" userId="da4b94f5-c4c0-4f93-b6ae-b904cbb8ac7c" providerId="ADAL" clId="{7A5C62F6-D7DF-40BC-B9A6-2E8FC0E929D0}" dt="2022-09-21T13:11:58.327" v="13054" actId="115"/>
          <ac:spMkLst>
            <pc:docMk/>
            <pc:sldMk cId="3780442405" sldId="4441"/>
            <ac:spMk id="5" creationId="{596AF18B-65BF-DB48-9E25-AFA12E81586C}"/>
          </ac:spMkLst>
        </pc:spChg>
      </pc:sldChg>
      <pc:sldChg chg="modSp mod modAnim">
        <pc:chgData name="Andria Xenofontos" userId="da4b94f5-c4c0-4f93-b6ae-b904cbb8ac7c" providerId="ADAL" clId="{7A5C62F6-D7DF-40BC-B9A6-2E8FC0E929D0}" dt="2022-09-21T13:13:48.933" v="13056"/>
        <pc:sldMkLst>
          <pc:docMk/>
          <pc:sldMk cId="4109363450" sldId="4442"/>
        </pc:sldMkLst>
        <pc:spChg chg="mod">
          <ac:chgData name="Andria Xenofontos" userId="da4b94f5-c4c0-4f93-b6ae-b904cbb8ac7c" providerId="ADAL" clId="{7A5C62F6-D7DF-40BC-B9A6-2E8FC0E929D0}" dt="2022-09-21T13:12:08.435" v="13055"/>
          <ac:spMkLst>
            <pc:docMk/>
            <pc:sldMk cId="4109363450" sldId="4442"/>
            <ac:spMk id="4" creationId="{9E0FD84C-0DB0-A747-9C28-9505FE9A7E00}"/>
          </ac:spMkLst>
        </pc:spChg>
        <pc:spChg chg="mod">
          <ac:chgData name="Andria Xenofontos" userId="da4b94f5-c4c0-4f93-b6ae-b904cbb8ac7c" providerId="ADAL" clId="{7A5C62F6-D7DF-40BC-B9A6-2E8FC0E929D0}" dt="2022-09-21T13:13:48.933" v="13056"/>
          <ac:spMkLst>
            <pc:docMk/>
            <pc:sldMk cId="4109363450" sldId="4442"/>
            <ac:spMk id="5" creationId="{596AF18B-65BF-DB48-9E25-AFA12E81586C}"/>
          </ac:spMkLst>
        </pc:spChg>
      </pc:sldChg>
      <pc:sldChg chg="modSp mod">
        <pc:chgData name="Andria Xenofontos" userId="da4b94f5-c4c0-4f93-b6ae-b904cbb8ac7c" providerId="ADAL" clId="{7A5C62F6-D7DF-40BC-B9A6-2E8FC0E929D0}" dt="2022-09-21T13:23:38.577" v="13085" actId="20577"/>
        <pc:sldMkLst>
          <pc:docMk/>
          <pc:sldMk cId="596558054" sldId="4443"/>
        </pc:sldMkLst>
        <pc:spChg chg="mod">
          <ac:chgData name="Andria Xenofontos" userId="da4b94f5-c4c0-4f93-b6ae-b904cbb8ac7c" providerId="ADAL" clId="{7A5C62F6-D7DF-40BC-B9A6-2E8FC0E929D0}" dt="2022-09-21T13:23:38.577" v="13085" actId="20577"/>
          <ac:spMkLst>
            <pc:docMk/>
            <pc:sldMk cId="596558054" sldId="4443"/>
            <ac:spMk id="4" creationId="{6BDE6B06-E517-A44D-93E9-58E8C9D1D2E9}"/>
          </ac:spMkLst>
        </pc:spChg>
      </pc:sldChg>
      <pc:sldChg chg="modSp mod">
        <pc:chgData name="Andria Xenofontos" userId="da4b94f5-c4c0-4f93-b6ae-b904cbb8ac7c" providerId="ADAL" clId="{7A5C62F6-D7DF-40BC-B9A6-2E8FC0E929D0}" dt="2022-09-21T13:23:54.737" v="13086"/>
        <pc:sldMkLst>
          <pc:docMk/>
          <pc:sldMk cId="2924657699" sldId="4444"/>
        </pc:sldMkLst>
        <pc:spChg chg="mod">
          <ac:chgData name="Andria Xenofontos" userId="da4b94f5-c4c0-4f93-b6ae-b904cbb8ac7c" providerId="ADAL" clId="{7A5C62F6-D7DF-40BC-B9A6-2E8FC0E929D0}" dt="2022-09-21T13:23:54.737" v="13086"/>
          <ac:spMkLst>
            <pc:docMk/>
            <pc:sldMk cId="2924657699" sldId="4444"/>
            <ac:spMk id="4" creationId="{9E0FD84C-0DB0-A747-9C28-9505FE9A7E00}"/>
          </ac:spMkLst>
        </pc:spChg>
      </pc:sldChg>
      <pc:sldChg chg="modSp mod">
        <pc:chgData name="Andria Xenofontos" userId="da4b94f5-c4c0-4f93-b6ae-b904cbb8ac7c" providerId="ADAL" clId="{7A5C62F6-D7DF-40BC-B9A6-2E8FC0E929D0}" dt="2022-09-21T13:23:59.343" v="13088" actId="20577"/>
        <pc:sldMkLst>
          <pc:docMk/>
          <pc:sldMk cId="1479198435" sldId="4446"/>
        </pc:sldMkLst>
        <pc:spChg chg="mod">
          <ac:chgData name="Andria Xenofontos" userId="da4b94f5-c4c0-4f93-b6ae-b904cbb8ac7c" providerId="ADAL" clId="{7A5C62F6-D7DF-40BC-B9A6-2E8FC0E929D0}" dt="2022-09-21T13:23:59.343" v="13088" actId="20577"/>
          <ac:spMkLst>
            <pc:docMk/>
            <pc:sldMk cId="1479198435" sldId="4446"/>
            <ac:spMk id="4" creationId="{9E0FD84C-0DB0-A747-9C28-9505FE9A7E00}"/>
          </ac:spMkLst>
        </pc:spChg>
      </pc:sldChg>
      <pc:sldChg chg="modSp mod">
        <pc:chgData name="Andria Xenofontos" userId="da4b94f5-c4c0-4f93-b6ae-b904cbb8ac7c" providerId="ADAL" clId="{7A5C62F6-D7DF-40BC-B9A6-2E8FC0E929D0}" dt="2022-09-21T13:24:02.303" v="13089"/>
        <pc:sldMkLst>
          <pc:docMk/>
          <pc:sldMk cId="3993648461" sldId="4447"/>
        </pc:sldMkLst>
        <pc:spChg chg="mod">
          <ac:chgData name="Andria Xenofontos" userId="da4b94f5-c4c0-4f93-b6ae-b904cbb8ac7c" providerId="ADAL" clId="{7A5C62F6-D7DF-40BC-B9A6-2E8FC0E929D0}" dt="2022-09-21T13:24:02.303" v="13089"/>
          <ac:spMkLst>
            <pc:docMk/>
            <pc:sldMk cId="3993648461" sldId="4447"/>
            <ac:spMk id="4" creationId="{9E0FD84C-0DB0-A747-9C28-9505FE9A7E00}"/>
          </ac:spMkLst>
        </pc:spChg>
      </pc:sldChg>
      <pc:sldChg chg="modSp mod">
        <pc:chgData name="Andria Xenofontos" userId="da4b94f5-c4c0-4f93-b6ae-b904cbb8ac7c" providerId="ADAL" clId="{7A5C62F6-D7DF-40BC-B9A6-2E8FC0E929D0}" dt="2022-09-21T13:24:05.575" v="13090"/>
        <pc:sldMkLst>
          <pc:docMk/>
          <pc:sldMk cId="2836105517" sldId="4448"/>
        </pc:sldMkLst>
        <pc:spChg chg="mod">
          <ac:chgData name="Andria Xenofontos" userId="da4b94f5-c4c0-4f93-b6ae-b904cbb8ac7c" providerId="ADAL" clId="{7A5C62F6-D7DF-40BC-B9A6-2E8FC0E929D0}" dt="2022-09-21T13:24:05.575" v="13090"/>
          <ac:spMkLst>
            <pc:docMk/>
            <pc:sldMk cId="2836105517" sldId="4448"/>
            <ac:spMk id="4" creationId="{9E0FD84C-0DB0-A747-9C28-9505FE9A7E00}"/>
          </ac:spMkLst>
        </pc:spChg>
      </pc:sldChg>
      <pc:sldChg chg="modSp mod">
        <pc:chgData name="Andria Xenofontos" userId="da4b94f5-c4c0-4f93-b6ae-b904cbb8ac7c" providerId="ADAL" clId="{7A5C62F6-D7DF-40BC-B9A6-2E8FC0E929D0}" dt="2022-09-21T13:24:08.608" v="13091"/>
        <pc:sldMkLst>
          <pc:docMk/>
          <pc:sldMk cId="3246064456" sldId="4449"/>
        </pc:sldMkLst>
        <pc:spChg chg="mod">
          <ac:chgData name="Andria Xenofontos" userId="da4b94f5-c4c0-4f93-b6ae-b904cbb8ac7c" providerId="ADAL" clId="{7A5C62F6-D7DF-40BC-B9A6-2E8FC0E929D0}" dt="2022-09-21T13:24:08.608" v="13091"/>
          <ac:spMkLst>
            <pc:docMk/>
            <pc:sldMk cId="3246064456" sldId="4449"/>
            <ac:spMk id="4" creationId="{9E0FD84C-0DB0-A747-9C28-9505FE9A7E00}"/>
          </ac:spMkLst>
        </pc:spChg>
      </pc:sldChg>
      <pc:sldChg chg="modSp mod">
        <pc:chgData name="Andria Xenofontos" userId="da4b94f5-c4c0-4f93-b6ae-b904cbb8ac7c" providerId="ADAL" clId="{7A5C62F6-D7DF-40BC-B9A6-2E8FC0E929D0}" dt="2022-09-21T13:24:11.761" v="13092"/>
        <pc:sldMkLst>
          <pc:docMk/>
          <pc:sldMk cId="614743738" sldId="4450"/>
        </pc:sldMkLst>
        <pc:spChg chg="mod">
          <ac:chgData name="Andria Xenofontos" userId="da4b94f5-c4c0-4f93-b6ae-b904cbb8ac7c" providerId="ADAL" clId="{7A5C62F6-D7DF-40BC-B9A6-2E8FC0E929D0}" dt="2022-09-21T13:24:11.761" v="13092"/>
          <ac:spMkLst>
            <pc:docMk/>
            <pc:sldMk cId="614743738" sldId="4450"/>
            <ac:spMk id="4" creationId="{9E0FD84C-0DB0-A747-9C28-9505FE9A7E00}"/>
          </ac:spMkLst>
        </pc:spChg>
      </pc:sldChg>
      <pc:sldChg chg="modSp mod">
        <pc:chgData name="Andria Xenofontos" userId="da4b94f5-c4c0-4f93-b6ae-b904cbb8ac7c" providerId="ADAL" clId="{7A5C62F6-D7DF-40BC-B9A6-2E8FC0E929D0}" dt="2022-09-21T13:24:15.962" v="13094" actId="20577"/>
        <pc:sldMkLst>
          <pc:docMk/>
          <pc:sldMk cId="4191315486" sldId="4451"/>
        </pc:sldMkLst>
        <pc:spChg chg="mod">
          <ac:chgData name="Andria Xenofontos" userId="da4b94f5-c4c0-4f93-b6ae-b904cbb8ac7c" providerId="ADAL" clId="{7A5C62F6-D7DF-40BC-B9A6-2E8FC0E929D0}" dt="2022-09-21T13:24:15.962" v="13094" actId="20577"/>
          <ac:spMkLst>
            <pc:docMk/>
            <pc:sldMk cId="4191315486" sldId="4451"/>
            <ac:spMk id="4" creationId="{9E0FD84C-0DB0-A747-9C28-9505FE9A7E00}"/>
          </ac:spMkLst>
        </pc:spChg>
      </pc:sldChg>
      <pc:sldChg chg="modSp mod">
        <pc:chgData name="Andria Xenofontos" userId="da4b94f5-c4c0-4f93-b6ae-b904cbb8ac7c" providerId="ADAL" clId="{7A5C62F6-D7DF-40BC-B9A6-2E8FC0E929D0}" dt="2022-09-21T13:24:21.189" v="13095"/>
        <pc:sldMkLst>
          <pc:docMk/>
          <pc:sldMk cId="1825234362" sldId="4452"/>
        </pc:sldMkLst>
        <pc:spChg chg="mod">
          <ac:chgData name="Andria Xenofontos" userId="da4b94f5-c4c0-4f93-b6ae-b904cbb8ac7c" providerId="ADAL" clId="{7A5C62F6-D7DF-40BC-B9A6-2E8FC0E929D0}" dt="2022-09-21T13:24:21.189" v="13095"/>
          <ac:spMkLst>
            <pc:docMk/>
            <pc:sldMk cId="1825234362" sldId="4452"/>
            <ac:spMk id="4" creationId="{9E0FD84C-0DB0-A747-9C28-9505FE9A7E00}"/>
          </ac:spMkLst>
        </pc:spChg>
      </pc:sldChg>
      <pc:sldChg chg="modSp mod">
        <pc:chgData name="Andria Xenofontos" userId="da4b94f5-c4c0-4f93-b6ae-b904cbb8ac7c" providerId="ADAL" clId="{7A5C62F6-D7DF-40BC-B9A6-2E8FC0E929D0}" dt="2022-09-21T13:24:25.813" v="13097" actId="20577"/>
        <pc:sldMkLst>
          <pc:docMk/>
          <pc:sldMk cId="1864692678" sldId="4453"/>
        </pc:sldMkLst>
        <pc:spChg chg="mod">
          <ac:chgData name="Andria Xenofontos" userId="da4b94f5-c4c0-4f93-b6ae-b904cbb8ac7c" providerId="ADAL" clId="{7A5C62F6-D7DF-40BC-B9A6-2E8FC0E929D0}" dt="2022-09-21T13:24:25.813" v="13097" actId="20577"/>
          <ac:spMkLst>
            <pc:docMk/>
            <pc:sldMk cId="1864692678" sldId="4453"/>
            <ac:spMk id="4" creationId="{9E0FD84C-0DB0-A747-9C28-9505FE9A7E00}"/>
          </ac:spMkLst>
        </pc:spChg>
      </pc:sldChg>
      <pc:sldChg chg="modSp mod">
        <pc:chgData name="Andria Xenofontos" userId="da4b94f5-c4c0-4f93-b6ae-b904cbb8ac7c" providerId="ADAL" clId="{7A5C62F6-D7DF-40BC-B9A6-2E8FC0E929D0}" dt="2022-09-21T13:24:30.465" v="13098"/>
        <pc:sldMkLst>
          <pc:docMk/>
          <pc:sldMk cId="415315887" sldId="4454"/>
        </pc:sldMkLst>
        <pc:spChg chg="mod">
          <ac:chgData name="Andria Xenofontos" userId="da4b94f5-c4c0-4f93-b6ae-b904cbb8ac7c" providerId="ADAL" clId="{7A5C62F6-D7DF-40BC-B9A6-2E8FC0E929D0}" dt="2022-09-21T13:24:30.465" v="13098"/>
          <ac:spMkLst>
            <pc:docMk/>
            <pc:sldMk cId="415315887" sldId="4454"/>
            <ac:spMk id="4" creationId="{9E0FD84C-0DB0-A747-9C28-9505FE9A7E00}"/>
          </ac:spMkLst>
        </pc:spChg>
      </pc:sldChg>
      <pc:sldChg chg="modSp mod">
        <pc:chgData name="Andria Xenofontos" userId="da4b94f5-c4c0-4f93-b6ae-b904cbb8ac7c" providerId="ADAL" clId="{7A5C62F6-D7DF-40BC-B9A6-2E8FC0E929D0}" dt="2022-09-21T13:24:38.330" v="13102" actId="20577"/>
        <pc:sldMkLst>
          <pc:docMk/>
          <pc:sldMk cId="80740859" sldId="4455"/>
        </pc:sldMkLst>
        <pc:spChg chg="mod">
          <ac:chgData name="Andria Xenofontos" userId="da4b94f5-c4c0-4f93-b6ae-b904cbb8ac7c" providerId="ADAL" clId="{7A5C62F6-D7DF-40BC-B9A6-2E8FC0E929D0}" dt="2022-09-21T13:24:38.330" v="13102" actId="20577"/>
          <ac:spMkLst>
            <pc:docMk/>
            <pc:sldMk cId="80740859" sldId="4455"/>
            <ac:spMk id="4" creationId="{9E0FD84C-0DB0-A747-9C28-9505FE9A7E00}"/>
          </ac:spMkLst>
        </pc:spChg>
      </pc:sldChg>
      <pc:sldChg chg="modSp mod">
        <pc:chgData name="Andria Xenofontos" userId="da4b94f5-c4c0-4f93-b6ae-b904cbb8ac7c" providerId="ADAL" clId="{7A5C62F6-D7DF-40BC-B9A6-2E8FC0E929D0}" dt="2022-09-21T13:24:35.074" v="13100" actId="20577"/>
        <pc:sldMkLst>
          <pc:docMk/>
          <pc:sldMk cId="3628973525" sldId="4456"/>
        </pc:sldMkLst>
        <pc:spChg chg="mod">
          <ac:chgData name="Andria Xenofontos" userId="da4b94f5-c4c0-4f93-b6ae-b904cbb8ac7c" providerId="ADAL" clId="{7A5C62F6-D7DF-40BC-B9A6-2E8FC0E929D0}" dt="2022-09-21T13:24:35.074" v="13100" actId="20577"/>
          <ac:spMkLst>
            <pc:docMk/>
            <pc:sldMk cId="3628973525" sldId="4456"/>
            <ac:spMk id="4" creationId="{9E0FD84C-0DB0-A747-9C28-9505FE9A7E00}"/>
          </ac:spMkLst>
        </pc:spChg>
      </pc:sldChg>
      <pc:sldChg chg="modSp mod">
        <pc:chgData name="Andria Xenofontos" userId="da4b94f5-c4c0-4f93-b6ae-b904cbb8ac7c" providerId="ADAL" clId="{7A5C62F6-D7DF-40BC-B9A6-2E8FC0E929D0}" dt="2022-09-21T13:24:43.033" v="13104" actId="20577"/>
        <pc:sldMkLst>
          <pc:docMk/>
          <pc:sldMk cId="727240616" sldId="4457"/>
        </pc:sldMkLst>
        <pc:spChg chg="mod">
          <ac:chgData name="Andria Xenofontos" userId="da4b94f5-c4c0-4f93-b6ae-b904cbb8ac7c" providerId="ADAL" clId="{7A5C62F6-D7DF-40BC-B9A6-2E8FC0E929D0}" dt="2022-09-21T13:24:43.033" v="13104" actId="20577"/>
          <ac:spMkLst>
            <pc:docMk/>
            <pc:sldMk cId="727240616" sldId="4457"/>
            <ac:spMk id="4" creationId="{9E0FD84C-0DB0-A747-9C28-9505FE9A7E00}"/>
          </ac:spMkLst>
        </pc:spChg>
      </pc:sldChg>
      <pc:sldChg chg="modSp mod">
        <pc:chgData name="Andria Xenofontos" userId="da4b94f5-c4c0-4f93-b6ae-b904cbb8ac7c" providerId="ADAL" clId="{7A5C62F6-D7DF-40BC-B9A6-2E8FC0E929D0}" dt="2022-09-20T09:31:09.587" v="1014" actId="20577"/>
        <pc:sldMkLst>
          <pc:docMk/>
          <pc:sldMk cId="1371104889" sldId="4458"/>
        </pc:sldMkLst>
        <pc:spChg chg="mod">
          <ac:chgData name="Andria Xenofontos" userId="da4b94f5-c4c0-4f93-b6ae-b904cbb8ac7c" providerId="ADAL" clId="{7A5C62F6-D7DF-40BC-B9A6-2E8FC0E929D0}" dt="2022-09-20T09:31:09.587" v="1014" actId="20577"/>
          <ac:spMkLst>
            <pc:docMk/>
            <pc:sldMk cId="1371104889" sldId="4458"/>
            <ac:spMk id="2" creationId="{992B2CD4-7DD8-6775-4A55-77C838D0214C}"/>
          </ac:spMkLst>
        </pc:spChg>
      </pc:sldChg>
      <pc:sldChg chg="modSp mod">
        <pc:chgData name="Andria Xenofontos" userId="da4b94f5-c4c0-4f93-b6ae-b904cbb8ac7c" providerId="ADAL" clId="{7A5C62F6-D7DF-40BC-B9A6-2E8FC0E929D0}" dt="2022-09-21T06:24:34.734" v="3818" actId="20577"/>
        <pc:sldMkLst>
          <pc:docMk/>
          <pc:sldMk cId="1558342297" sldId="4459"/>
        </pc:sldMkLst>
        <pc:spChg chg="mod">
          <ac:chgData name="Andria Xenofontos" userId="da4b94f5-c4c0-4f93-b6ae-b904cbb8ac7c" providerId="ADAL" clId="{7A5C62F6-D7DF-40BC-B9A6-2E8FC0E929D0}" dt="2022-09-21T06:24:34.734" v="3818" actId="20577"/>
          <ac:spMkLst>
            <pc:docMk/>
            <pc:sldMk cId="1558342297" sldId="4459"/>
            <ac:spMk id="2" creationId="{9FC7237E-233C-AFC5-596E-B5431192F299}"/>
          </ac:spMkLst>
        </pc:spChg>
      </pc:sldChg>
      <pc:sldChg chg="modSp mod">
        <pc:chgData name="Andria Xenofontos" userId="da4b94f5-c4c0-4f93-b6ae-b904cbb8ac7c" providerId="ADAL" clId="{7A5C62F6-D7DF-40BC-B9A6-2E8FC0E929D0}" dt="2022-09-21T08:25:04.299" v="4611" actId="20577"/>
        <pc:sldMkLst>
          <pc:docMk/>
          <pc:sldMk cId="3065803362" sldId="4460"/>
        </pc:sldMkLst>
        <pc:spChg chg="mod">
          <ac:chgData name="Andria Xenofontos" userId="da4b94f5-c4c0-4f93-b6ae-b904cbb8ac7c" providerId="ADAL" clId="{7A5C62F6-D7DF-40BC-B9A6-2E8FC0E929D0}" dt="2022-09-21T08:25:04.299" v="4611" actId="20577"/>
          <ac:spMkLst>
            <pc:docMk/>
            <pc:sldMk cId="3065803362" sldId="4460"/>
            <ac:spMk id="2" creationId="{E6522E2C-BE4F-F811-5E5D-9CF7EF62AC76}"/>
          </ac:spMkLst>
        </pc:spChg>
      </pc:sldChg>
      <pc:sldChg chg="modSp mod">
        <pc:chgData name="Andria Xenofontos" userId="da4b94f5-c4c0-4f93-b6ae-b904cbb8ac7c" providerId="ADAL" clId="{7A5C62F6-D7DF-40BC-B9A6-2E8FC0E929D0}" dt="2022-09-21T11:17:57.409" v="8383"/>
        <pc:sldMkLst>
          <pc:docMk/>
          <pc:sldMk cId="1723817612" sldId="4461"/>
        </pc:sldMkLst>
        <pc:spChg chg="mod">
          <ac:chgData name="Andria Xenofontos" userId="da4b94f5-c4c0-4f93-b6ae-b904cbb8ac7c" providerId="ADAL" clId="{7A5C62F6-D7DF-40BC-B9A6-2E8FC0E929D0}" dt="2022-09-21T11:17:57.409" v="8383"/>
          <ac:spMkLst>
            <pc:docMk/>
            <pc:sldMk cId="1723817612" sldId="4461"/>
            <ac:spMk id="2" creationId="{2CEFB75F-9C4B-98B6-B40B-5B9E0B9AFFC6}"/>
          </ac:spMkLst>
        </pc:spChg>
      </pc:sldChg>
      <pc:sldChg chg="modSp mod modAnim">
        <pc:chgData name="Andria Xenofontos" userId="da4b94f5-c4c0-4f93-b6ae-b904cbb8ac7c" providerId="ADAL" clId="{7A5C62F6-D7DF-40BC-B9A6-2E8FC0E929D0}" dt="2022-09-22T06:04:38.079" v="13424" actId="20577"/>
        <pc:sldMkLst>
          <pc:docMk/>
          <pc:sldMk cId="3877036354" sldId="4488"/>
        </pc:sldMkLst>
        <pc:spChg chg="mod">
          <ac:chgData name="Andria Xenofontos" userId="da4b94f5-c4c0-4f93-b6ae-b904cbb8ac7c" providerId="ADAL" clId="{7A5C62F6-D7DF-40BC-B9A6-2E8FC0E929D0}" dt="2022-09-22T06:02:17.208" v="13389" actId="20577"/>
          <ac:spMkLst>
            <pc:docMk/>
            <pc:sldMk cId="3877036354" sldId="4488"/>
            <ac:spMk id="4" creationId="{9E0FD84C-0DB0-A747-9C28-9505FE9A7E00}"/>
          </ac:spMkLst>
        </pc:spChg>
        <pc:spChg chg="mod">
          <ac:chgData name="Andria Xenofontos" userId="da4b94f5-c4c0-4f93-b6ae-b904cbb8ac7c" providerId="ADAL" clId="{7A5C62F6-D7DF-40BC-B9A6-2E8FC0E929D0}" dt="2022-09-22T06:04:38.079" v="13424" actId="20577"/>
          <ac:spMkLst>
            <pc:docMk/>
            <pc:sldMk cId="3877036354" sldId="4488"/>
            <ac:spMk id="5" creationId="{596AF18B-65BF-DB48-9E25-AFA12E81586C}"/>
          </ac:spMkLst>
        </pc:spChg>
      </pc:sldChg>
      <pc:sldChg chg="modSp mod modAnim">
        <pc:chgData name="Andria Xenofontos" userId="da4b94f5-c4c0-4f93-b6ae-b904cbb8ac7c" providerId="ADAL" clId="{7A5C62F6-D7DF-40BC-B9A6-2E8FC0E929D0}" dt="2022-09-20T09:22:05.246" v="456" actId="2710"/>
        <pc:sldMkLst>
          <pc:docMk/>
          <pc:sldMk cId="2829577714" sldId="4489"/>
        </pc:sldMkLst>
        <pc:spChg chg="mod">
          <ac:chgData name="Andria Xenofontos" userId="da4b94f5-c4c0-4f93-b6ae-b904cbb8ac7c" providerId="ADAL" clId="{7A5C62F6-D7DF-40BC-B9A6-2E8FC0E929D0}" dt="2022-09-20T09:18:22.621" v="438"/>
          <ac:spMkLst>
            <pc:docMk/>
            <pc:sldMk cId="2829577714" sldId="4489"/>
            <ac:spMk id="4" creationId="{9E0FD84C-0DB0-A747-9C28-9505FE9A7E00}"/>
          </ac:spMkLst>
        </pc:spChg>
        <pc:spChg chg="mod">
          <ac:chgData name="Andria Xenofontos" userId="da4b94f5-c4c0-4f93-b6ae-b904cbb8ac7c" providerId="ADAL" clId="{7A5C62F6-D7DF-40BC-B9A6-2E8FC0E929D0}" dt="2022-09-20T09:22:05.246" v="456" actId="2710"/>
          <ac:spMkLst>
            <pc:docMk/>
            <pc:sldMk cId="2829577714" sldId="4489"/>
            <ac:spMk id="5" creationId="{596AF18B-65BF-DB48-9E25-AFA12E81586C}"/>
          </ac:spMkLst>
        </pc:spChg>
      </pc:sldChg>
      <pc:sldChg chg="modSp mod">
        <pc:chgData name="Andria Xenofontos" userId="da4b94f5-c4c0-4f93-b6ae-b904cbb8ac7c" providerId="ADAL" clId="{7A5C62F6-D7DF-40BC-B9A6-2E8FC0E929D0}" dt="2022-09-22T06:55:45.449" v="14174" actId="20577"/>
        <pc:sldMkLst>
          <pc:docMk/>
          <pc:sldMk cId="3241311395" sldId="4490"/>
        </pc:sldMkLst>
        <pc:spChg chg="mod">
          <ac:chgData name="Andria Xenofontos" userId="da4b94f5-c4c0-4f93-b6ae-b904cbb8ac7c" providerId="ADAL" clId="{7A5C62F6-D7DF-40BC-B9A6-2E8FC0E929D0}" dt="2022-09-21T08:34:35.550" v="4656"/>
          <ac:spMkLst>
            <pc:docMk/>
            <pc:sldMk cId="3241311395" sldId="4490"/>
            <ac:spMk id="4" creationId="{9E0FD84C-0DB0-A747-9C28-9505FE9A7E00}"/>
          </ac:spMkLst>
        </pc:spChg>
        <pc:spChg chg="mod">
          <ac:chgData name="Andria Xenofontos" userId="da4b94f5-c4c0-4f93-b6ae-b904cbb8ac7c" providerId="ADAL" clId="{7A5C62F6-D7DF-40BC-B9A6-2E8FC0E929D0}" dt="2022-09-22T06:55:45.449" v="14174" actId="20577"/>
          <ac:spMkLst>
            <pc:docMk/>
            <pc:sldMk cId="3241311395" sldId="4490"/>
            <ac:spMk id="5" creationId="{596AF18B-65BF-DB48-9E25-AFA12E81586C}"/>
          </ac:spMkLst>
        </pc:spChg>
      </pc:sldChg>
      <pc:sldChg chg="modSp mod modAnim">
        <pc:chgData name="Andria Xenofontos" userId="da4b94f5-c4c0-4f93-b6ae-b904cbb8ac7c" providerId="ADAL" clId="{7A5C62F6-D7DF-40BC-B9A6-2E8FC0E929D0}" dt="2022-09-22T06:01:03.956" v="13387" actId="20577"/>
        <pc:sldMkLst>
          <pc:docMk/>
          <pc:sldMk cId="1508422119" sldId="4491"/>
        </pc:sldMkLst>
        <pc:spChg chg="mod">
          <ac:chgData name="Andria Xenofontos" userId="da4b94f5-c4c0-4f93-b6ae-b904cbb8ac7c" providerId="ADAL" clId="{7A5C62F6-D7DF-40BC-B9A6-2E8FC0E929D0}" dt="2022-09-20T09:14:39.251" v="338" actId="20577"/>
          <ac:spMkLst>
            <pc:docMk/>
            <pc:sldMk cId="1508422119" sldId="4491"/>
            <ac:spMk id="4" creationId="{9E0FD84C-0DB0-A747-9C28-9505FE9A7E00}"/>
          </ac:spMkLst>
        </pc:spChg>
        <pc:spChg chg="mod">
          <ac:chgData name="Andria Xenofontos" userId="da4b94f5-c4c0-4f93-b6ae-b904cbb8ac7c" providerId="ADAL" clId="{7A5C62F6-D7DF-40BC-B9A6-2E8FC0E929D0}" dt="2022-09-22T06:01:03.956" v="13387" actId="20577"/>
          <ac:spMkLst>
            <pc:docMk/>
            <pc:sldMk cId="1508422119" sldId="4491"/>
            <ac:spMk id="5" creationId="{596AF18B-65BF-DB48-9E25-AFA12E81586C}"/>
          </ac:spMkLst>
        </pc:spChg>
      </pc:sldChg>
      <pc:sldChg chg="modSp">
        <pc:chgData name="Andria Xenofontos" userId="da4b94f5-c4c0-4f93-b6ae-b904cbb8ac7c" providerId="ADAL" clId="{7A5C62F6-D7DF-40BC-B9A6-2E8FC0E929D0}" dt="2022-09-21T09:25:09.278" v="5555" actId="20577"/>
        <pc:sldMkLst>
          <pc:docMk/>
          <pc:sldMk cId="1096500982" sldId="4597"/>
        </pc:sldMkLst>
        <pc:spChg chg="mod">
          <ac:chgData name="Andria Xenofontos" userId="da4b94f5-c4c0-4f93-b6ae-b904cbb8ac7c" providerId="ADAL" clId="{7A5C62F6-D7DF-40BC-B9A6-2E8FC0E929D0}" dt="2022-09-21T09:25:09.278" v="5555" actId="20577"/>
          <ac:spMkLst>
            <pc:docMk/>
            <pc:sldMk cId="1096500982" sldId="4597"/>
            <ac:spMk id="2" creationId="{5635A651-24F8-6347-8235-D63CB4163581}"/>
          </ac:spMkLst>
        </pc:spChg>
      </pc:sldChg>
      <pc:sldChg chg="modSp">
        <pc:chgData name="Andria Xenofontos" userId="da4b94f5-c4c0-4f93-b6ae-b904cbb8ac7c" providerId="ADAL" clId="{7A5C62F6-D7DF-40BC-B9A6-2E8FC0E929D0}" dt="2022-09-21T09:25:56.625" v="5568" actId="20577"/>
        <pc:sldMkLst>
          <pc:docMk/>
          <pc:sldMk cId="3699035349" sldId="4598"/>
        </pc:sldMkLst>
        <pc:spChg chg="mod">
          <ac:chgData name="Andria Xenofontos" userId="da4b94f5-c4c0-4f93-b6ae-b904cbb8ac7c" providerId="ADAL" clId="{7A5C62F6-D7DF-40BC-B9A6-2E8FC0E929D0}" dt="2022-09-21T09:25:56.625" v="5568" actId="20577"/>
          <ac:spMkLst>
            <pc:docMk/>
            <pc:sldMk cId="3699035349" sldId="4598"/>
            <ac:spMk id="2" creationId="{5635A651-24F8-6347-8235-D63CB4163581}"/>
          </ac:spMkLst>
        </pc:spChg>
      </pc:sldChg>
      <pc:sldChg chg="modSp mod">
        <pc:chgData name="Andria Xenofontos" userId="da4b94f5-c4c0-4f93-b6ae-b904cbb8ac7c" providerId="ADAL" clId="{7A5C62F6-D7DF-40BC-B9A6-2E8FC0E929D0}" dt="2022-09-21T09:23:33.442" v="5530" actId="313"/>
        <pc:sldMkLst>
          <pc:docMk/>
          <pc:sldMk cId="1308484239" sldId="4599"/>
        </pc:sldMkLst>
        <pc:spChg chg="mod">
          <ac:chgData name="Andria Xenofontos" userId="da4b94f5-c4c0-4f93-b6ae-b904cbb8ac7c" providerId="ADAL" clId="{7A5C62F6-D7DF-40BC-B9A6-2E8FC0E929D0}" dt="2022-09-21T09:23:33.442" v="5530" actId="313"/>
          <ac:spMkLst>
            <pc:docMk/>
            <pc:sldMk cId="1308484239" sldId="4599"/>
            <ac:spMk id="2" creationId="{5635A651-24F8-6347-8235-D63CB4163581}"/>
          </ac:spMkLst>
        </pc:spChg>
      </pc:sldChg>
      <pc:sldChg chg="modSp modAnim">
        <pc:chgData name="Andria Xenofontos" userId="da4b94f5-c4c0-4f93-b6ae-b904cbb8ac7c" providerId="ADAL" clId="{7A5C62F6-D7DF-40BC-B9A6-2E8FC0E929D0}" dt="2022-09-22T06:57:35.945" v="14225" actId="20577"/>
        <pc:sldMkLst>
          <pc:docMk/>
          <pc:sldMk cId="1627708265" sldId="4600"/>
        </pc:sldMkLst>
        <pc:spChg chg="mod">
          <ac:chgData name="Andria Xenofontos" userId="da4b94f5-c4c0-4f93-b6ae-b904cbb8ac7c" providerId="ADAL" clId="{7A5C62F6-D7DF-40BC-B9A6-2E8FC0E929D0}" dt="2022-09-22T06:57:35.945" v="14225" actId="20577"/>
          <ac:spMkLst>
            <pc:docMk/>
            <pc:sldMk cId="1627708265" sldId="4600"/>
            <ac:spMk id="2" creationId="{5635A651-24F8-6347-8235-D63CB4163581}"/>
          </ac:spMkLst>
        </pc:spChg>
      </pc:sldChg>
      <pc:sldChg chg="modSp modAnim">
        <pc:chgData name="Andria Xenofontos" userId="da4b94f5-c4c0-4f93-b6ae-b904cbb8ac7c" providerId="ADAL" clId="{7A5C62F6-D7DF-40BC-B9A6-2E8FC0E929D0}" dt="2022-09-21T11:38:41.400" v="8464" actId="20577"/>
        <pc:sldMkLst>
          <pc:docMk/>
          <pc:sldMk cId="957701886" sldId="4601"/>
        </pc:sldMkLst>
        <pc:spChg chg="mod">
          <ac:chgData name="Andria Xenofontos" userId="da4b94f5-c4c0-4f93-b6ae-b904cbb8ac7c" providerId="ADAL" clId="{7A5C62F6-D7DF-40BC-B9A6-2E8FC0E929D0}" dt="2022-09-21T11:38:41.400" v="8464" actId="20577"/>
          <ac:spMkLst>
            <pc:docMk/>
            <pc:sldMk cId="957701886" sldId="4601"/>
            <ac:spMk id="2" creationId="{5635A651-24F8-6347-8235-D63CB4163581}"/>
          </ac:spMkLst>
        </pc:spChg>
      </pc:sldChg>
      <pc:sldChg chg="modSp mod modAnim">
        <pc:chgData name="Andria Xenofontos" userId="da4b94f5-c4c0-4f93-b6ae-b904cbb8ac7c" providerId="ADAL" clId="{7A5C62F6-D7DF-40BC-B9A6-2E8FC0E929D0}" dt="2022-09-21T14:14:49.725" v="13298" actId="20577"/>
        <pc:sldMkLst>
          <pc:docMk/>
          <pc:sldMk cId="3223022187" sldId="4644"/>
        </pc:sldMkLst>
        <pc:spChg chg="mod">
          <ac:chgData name="Andria Xenofontos" userId="da4b94f5-c4c0-4f93-b6ae-b904cbb8ac7c" providerId="ADAL" clId="{7A5C62F6-D7DF-40BC-B9A6-2E8FC0E929D0}" dt="2022-09-21T13:13:58.996" v="13071" actId="20577"/>
          <ac:spMkLst>
            <pc:docMk/>
            <pc:sldMk cId="3223022187" sldId="4644"/>
            <ac:spMk id="3" creationId="{8DC48A82-700F-1E77-37CA-C24978B478FF}"/>
          </ac:spMkLst>
        </pc:spChg>
        <pc:spChg chg="mod">
          <ac:chgData name="Andria Xenofontos" userId="da4b94f5-c4c0-4f93-b6ae-b904cbb8ac7c" providerId="ADAL" clId="{7A5C62F6-D7DF-40BC-B9A6-2E8FC0E929D0}" dt="2022-09-21T14:14:49.725" v="13298" actId="20577"/>
          <ac:spMkLst>
            <pc:docMk/>
            <pc:sldMk cId="3223022187" sldId="4644"/>
            <ac:spMk id="8" creationId="{2310624A-F787-9EBD-C303-2E876C299A22}"/>
          </ac:spMkLst>
        </pc:spChg>
      </pc:sldChg>
    </pc:docChg>
  </pc:docChgLst>
</pc:chgInfo>
</file>

<file path=ppt/comments/modernComment_1136_7025F69E.xml><?xml version="1.0" encoding="utf-8"?>
<p188:cmLst xmlns:a="http://schemas.openxmlformats.org/drawingml/2006/main" xmlns:r="http://schemas.openxmlformats.org/officeDocument/2006/relationships" xmlns:p188="http://schemas.microsoft.com/office/powerpoint/2018/8/main">
  <p188:cm id="{20373F06-A96E-4818-A817-611A49DBD103}" authorId="{2B4C6E36-A0B3-35F9-E0D4-737A782DA5DA}" created="2022-09-21T08:15:15.192">
    <ac:txMkLst xmlns:ac="http://schemas.microsoft.com/office/drawing/2013/main/command">
      <pc:docMk xmlns:pc="http://schemas.microsoft.com/office/powerpoint/2013/main/command"/>
      <pc:sldMk xmlns:pc="http://schemas.microsoft.com/office/powerpoint/2013/main/command" cId="1881536158" sldId="4406"/>
      <ac:spMk id="4" creationId="{9E0FD84C-0DB0-A747-9C28-9505FE9A7E00}"/>
      <ac:txMk cp="30">
        <ac:context len="31" hash="2428350695"/>
      </ac:txMk>
    </ac:txMkLst>
    <p188:pos x="10326820" y="305197"/>
    <p188:txBody>
      <a:bodyPr/>
      <a:lstStyle/>
      <a:p>
        <a:r>
          <a:rPr lang="en-GB"/>
          <a:t>[@Rafaella Piyioti] I translated the title of the slide as you have prepared it, but I think there's a problem with it, because the content of the slide, as well as the accompanying link, are about Problem-solving Tools, but the title includes the term "Antivirus Software", as well, which I think is not relevant to the content. Doesn't it need to be deleted?</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515AC-5EC5-45BB-98DB-6BC5E7C3C60C}"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97508BFB-646E-4CFA-9D8A-C2EDFE1AF9F5}">
      <dgm:prSet phldrT="[Text]" custT="1"/>
      <dgm:spPr/>
      <dgm:t>
        <a:bodyPr/>
        <a:lstStyle/>
        <a:p>
          <a:pPr algn="l"/>
          <a:r>
            <a:rPr lang="el-GR" sz="2000" b="1" kern="1200" dirty="0">
              <a:effectLst>
                <a:outerShdw blurRad="38100" dist="38100" dir="2700000" algn="tl">
                  <a:srgbClr val="000000">
                    <a:alpha val="43137"/>
                  </a:srgbClr>
                </a:outerShdw>
              </a:effectLst>
            </a:rPr>
            <a:t>Αλφαβητισμός Πληροφόρησης και Δεδομένων</a:t>
          </a:r>
          <a:endParaRPr lang="en-GB" sz="2000" b="1" kern="1200" dirty="0">
            <a:effectLst>
              <a:outerShdw blurRad="38100" dist="38100" dir="2700000" algn="tl">
                <a:srgbClr val="000000">
                  <a:alpha val="43137"/>
                </a:srgbClr>
              </a:outerShdw>
            </a:effectLst>
          </a:endParaRPr>
        </a:p>
        <a:p>
          <a:r>
            <a:rPr lang="el-GR" sz="2000" b="0" kern="1200" dirty="0">
              <a:effectLst/>
            </a:rPr>
            <a:t>Ικανότητα διατύπωσης αναγκών πληροφόρησης - εντοπισμός και ανάκτηση ψηφιακών δεδομένων, πληροφοριών και περιεχομένου - κρίση όσον αφορά τη συνάφεια της πηγής και του περιεχομένου της - αποθήκευση, διαχείριση και οργάνωση ψηφιακών δεδομένων, πληροφοριών και περιεχομένου.</a:t>
          </a:r>
          <a:endParaRPr lang="en-ZA" sz="2000" b="0" kern="1200" dirty="0">
            <a:effectLst/>
          </a:endParaRPr>
        </a:p>
      </dgm:t>
    </dgm:pt>
    <dgm:pt modelId="{3B0930EF-E0E6-4CDD-8DEA-44B752CC0DA8}" type="parTrans" cxnId="{BBF71476-ED37-49B9-9525-94EB0C0952BB}">
      <dgm:prSet/>
      <dgm:spPr/>
      <dgm:t>
        <a:bodyPr/>
        <a:lstStyle/>
        <a:p>
          <a:endParaRPr lang="en-ZA"/>
        </a:p>
      </dgm:t>
    </dgm:pt>
    <dgm:pt modelId="{2E2759C3-43B3-467D-B4F2-130F0158FB4E}" type="sibTrans" cxnId="{BBF71476-ED37-49B9-9525-94EB0C0952BB}">
      <dgm:prSet/>
      <dgm:spPr/>
      <dgm:t>
        <a:bodyPr/>
        <a:lstStyle/>
        <a:p>
          <a:endParaRPr lang="en-ZA"/>
        </a:p>
      </dgm:t>
    </dgm:pt>
    <dgm:pt modelId="{14B5D9F6-175D-45A0-8D29-AFE24478F19F}">
      <dgm:prSet custT="1"/>
      <dgm:spPr/>
      <dgm:t>
        <a:bodyPr/>
        <a:lstStyle/>
        <a:p>
          <a:pPr algn="l"/>
          <a:r>
            <a:rPr lang="el-GR" sz="2000" b="1" dirty="0">
              <a:effectLst>
                <a:outerShdw blurRad="38100" dist="38100" dir="2700000" algn="tl">
                  <a:srgbClr val="000000">
                    <a:alpha val="43137"/>
                  </a:srgbClr>
                </a:outerShdw>
              </a:effectLst>
            </a:rPr>
            <a:t>Επικοινωνία και Συνεργασία</a:t>
          </a:r>
          <a:r>
            <a:rPr lang="en-GB" sz="2000" b="1" dirty="0">
              <a:effectLst>
                <a:outerShdw blurRad="38100" dist="38100" dir="2700000" algn="tl">
                  <a:srgbClr val="000000">
                    <a:alpha val="43137"/>
                  </a:srgbClr>
                </a:outerShdw>
              </a:effectLst>
            </a:rPr>
            <a:t>:</a:t>
          </a:r>
        </a:p>
        <a:p>
          <a:pPr algn="l"/>
          <a:r>
            <a:rPr lang="el-GR" sz="2000" b="0" dirty="0">
              <a:effectLst/>
            </a:rPr>
            <a:t>Ικανότητα αλληλεπίδρασης, επικοινωνίας και συνεργασίας μέσω των ψηφιακών τεχνολογιών με επίγνωση της πολιτισμικής και γενεαλογικής ποικιλομορφίας - συμμετοχή στην κοινωνία των πολιτών μέσω δημόσιων και ιδιωτικών ψηφιακών υπηρεσιών - διαχείριση της ψηφιακής ταυτότητας και φήμης.</a:t>
          </a:r>
          <a:endParaRPr lang="en-ZA" sz="2000" b="0" dirty="0">
            <a:effectLst/>
          </a:endParaRPr>
        </a:p>
      </dgm:t>
    </dgm:pt>
    <dgm:pt modelId="{06352DFC-DC6B-44F2-8C67-E15B2491F9E2}" type="parTrans" cxnId="{654EF60A-6736-4521-93D9-E2872BF12256}">
      <dgm:prSet/>
      <dgm:spPr/>
      <dgm:t>
        <a:bodyPr/>
        <a:lstStyle/>
        <a:p>
          <a:endParaRPr lang="en-ZA"/>
        </a:p>
      </dgm:t>
    </dgm:pt>
    <dgm:pt modelId="{37F099BF-1516-45C0-BBBB-1A61B704A10A}" type="sibTrans" cxnId="{654EF60A-6736-4521-93D9-E2872BF12256}">
      <dgm:prSet/>
      <dgm:spPr/>
      <dgm:t>
        <a:bodyPr/>
        <a:lstStyle/>
        <a:p>
          <a:endParaRPr lang="en-ZA"/>
        </a:p>
      </dgm:t>
    </dgm:pt>
    <dgm:pt modelId="{9082EF27-C682-4503-871B-83B732998A18}" type="pres">
      <dgm:prSet presAssocID="{6A7515AC-5EC5-45BB-98DB-6BC5E7C3C60C}" presName="diagram" presStyleCnt="0">
        <dgm:presLayoutVars>
          <dgm:dir/>
          <dgm:resizeHandles val="exact"/>
        </dgm:presLayoutVars>
      </dgm:prSet>
      <dgm:spPr/>
    </dgm:pt>
    <dgm:pt modelId="{0BCE87D1-B7C6-497A-B1F5-369B2437F580}" type="pres">
      <dgm:prSet presAssocID="{97508BFB-646E-4CFA-9D8A-C2EDFE1AF9F5}" presName="node" presStyleLbl="node1" presStyleIdx="0" presStyleCnt="2" custScaleX="103931">
        <dgm:presLayoutVars>
          <dgm:bulletEnabled val="1"/>
        </dgm:presLayoutVars>
      </dgm:prSet>
      <dgm:spPr/>
    </dgm:pt>
    <dgm:pt modelId="{2BF42C78-F02C-48FA-8A21-8E2846F6D18F}" type="pres">
      <dgm:prSet presAssocID="{2E2759C3-43B3-467D-B4F2-130F0158FB4E}" presName="sibTrans" presStyleCnt="0"/>
      <dgm:spPr/>
    </dgm:pt>
    <dgm:pt modelId="{490A00C4-1638-4589-B0B7-ACE66F3F698A}" type="pres">
      <dgm:prSet presAssocID="{14B5D9F6-175D-45A0-8D29-AFE24478F19F}" presName="node" presStyleLbl="node1" presStyleIdx="1" presStyleCnt="2" custScaleX="103931">
        <dgm:presLayoutVars>
          <dgm:bulletEnabled val="1"/>
        </dgm:presLayoutVars>
      </dgm:prSet>
      <dgm:spPr/>
    </dgm:pt>
  </dgm:ptLst>
  <dgm:cxnLst>
    <dgm:cxn modelId="{654EF60A-6736-4521-93D9-E2872BF12256}" srcId="{6A7515AC-5EC5-45BB-98DB-6BC5E7C3C60C}" destId="{14B5D9F6-175D-45A0-8D29-AFE24478F19F}" srcOrd="1" destOrd="0" parTransId="{06352DFC-DC6B-44F2-8C67-E15B2491F9E2}" sibTransId="{37F099BF-1516-45C0-BBBB-1A61B704A10A}"/>
    <dgm:cxn modelId="{7A704B2C-52C1-464E-BFBD-E8738B8C9856}" type="presOf" srcId="{14B5D9F6-175D-45A0-8D29-AFE24478F19F}" destId="{490A00C4-1638-4589-B0B7-ACE66F3F698A}" srcOrd="0" destOrd="0" presId="urn:microsoft.com/office/officeart/2005/8/layout/default"/>
    <dgm:cxn modelId="{CF4FAF49-0C9E-45B0-8B82-3ED216D0311B}" type="presOf" srcId="{97508BFB-646E-4CFA-9D8A-C2EDFE1AF9F5}" destId="{0BCE87D1-B7C6-497A-B1F5-369B2437F580}" srcOrd="0" destOrd="0" presId="urn:microsoft.com/office/officeart/2005/8/layout/default"/>
    <dgm:cxn modelId="{BBF71476-ED37-49B9-9525-94EB0C0952BB}" srcId="{6A7515AC-5EC5-45BB-98DB-6BC5E7C3C60C}" destId="{97508BFB-646E-4CFA-9D8A-C2EDFE1AF9F5}" srcOrd="0" destOrd="0" parTransId="{3B0930EF-E0E6-4CDD-8DEA-44B752CC0DA8}" sibTransId="{2E2759C3-43B3-467D-B4F2-130F0158FB4E}"/>
    <dgm:cxn modelId="{7D72959F-6677-4201-9BFC-35DA81C366C3}" type="presOf" srcId="{6A7515AC-5EC5-45BB-98DB-6BC5E7C3C60C}" destId="{9082EF27-C682-4503-871B-83B732998A18}" srcOrd="0" destOrd="0" presId="urn:microsoft.com/office/officeart/2005/8/layout/default"/>
    <dgm:cxn modelId="{8435362A-FA4F-475F-8E13-D4207F181FE7}" type="presParOf" srcId="{9082EF27-C682-4503-871B-83B732998A18}" destId="{0BCE87D1-B7C6-497A-B1F5-369B2437F580}" srcOrd="0" destOrd="0" presId="urn:microsoft.com/office/officeart/2005/8/layout/default"/>
    <dgm:cxn modelId="{D8617AB1-085F-4A2B-96BA-ECA7623573AB}" type="presParOf" srcId="{9082EF27-C682-4503-871B-83B732998A18}" destId="{2BF42C78-F02C-48FA-8A21-8E2846F6D18F}" srcOrd="1" destOrd="0" presId="urn:microsoft.com/office/officeart/2005/8/layout/default"/>
    <dgm:cxn modelId="{3A18F9A4-7A9D-482F-929B-D79EFE310824}" type="presParOf" srcId="{9082EF27-C682-4503-871B-83B732998A18}" destId="{490A00C4-1638-4589-B0B7-ACE66F3F698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9E99D3-C35B-4F39-9597-E58CE323D53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2E28837C-3BA2-45FC-AD8B-2CBE2CE13450}">
      <dgm:prSet custT="1"/>
      <dgm:spPr/>
      <dgm:t>
        <a:bodyPr/>
        <a:lstStyle/>
        <a:p>
          <a:r>
            <a:rPr lang="el-GR" sz="2400" dirty="0">
              <a:solidFill>
                <a:schemeClr val="bg2"/>
              </a:solidFill>
              <a:effectLst>
                <a:outerShdw blurRad="38100" dist="38100" dir="2700000" algn="tl">
                  <a:srgbClr val="000000">
                    <a:alpha val="43137"/>
                  </a:srgbClr>
                </a:outerShdw>
              </a:effectLst>
            </a:rPr>
            <a:t>Διάγραμμα Ψαροκόκαλου</a:t>
          </a:r>
          <a:endParaRPr lang="en-ZA" sz="2400" dirty="0">
            <a:solidFill>
              <a:schemeClr val="bg2"/>
            </a:solidFill>
            <a:effectLst>
              <a:outerShdw blurRad="38100" dist="38100" dir="2700000" algn="tl">
                <a:srgbClr val="000000">
                  <a:alpha val="43137"/>
                </a:srgbClr>
              </a:outerShdw>
            </a:effectLst>
          </a:endParaRPr>
        </a:p>
      </dgm:t>
    </dgm:pt>
    <dgm:pt modelId="{816A7600-F910-4DC7-B2AD-AE71D5C1D033}" type="parTrans" cxnId="{7E4C6F6F-7D18-4038-A5A1-46E58C3ABD36}">
      <dgm:prSet/>
      <dgm:spPr/>
      <dgm:t>
        <a:bodyPr/>
        <a:lstStyle/>
        <a:p>
          <a:endParaRPr lang="en-ZA"/>
        </a:p>
      </dgm:t>
    </dgm:pt>
    <dgm:pt modelId="{71DFE76F-8516-4AC4-8351-7EA3C4D7CBDC}" type="sibTrans" cxnId="{7E4C6F6F-7D18-4038-A5A1-46E58C3ABD36}">
      <dgm:prSet/>
      <dgm:spPr/>
      <dgm:t>
        <a:bodyPr/>
        <a:lstStyle/>
        <a:p>
          <a:endParaRPr lang="en-ZA"/>
        </a:p>
      </dgm:t>
    </dgm:pt>
    <dgm:pt modelId="{3CDBC28D-9448-430E-8014-52474B02B952}">
      <dgm:prSet custT="1"/>
      <dgm:spPr/>
      <dgm:t>
        <a:bodyPr/>
        <a:lstStyle/>
        <a:p>
          <a:r>
            <a:rPr lang="el-GR" sz="2400" dirty="0">
              <a:solidFill>
                <a:schemeClr val="bg2"/>
              </a:solidFill>
              <a:effectLst>
                <a:outerShdw blurRad="38100" dist="38100" dir="2700000" algn="tl">
                  <a:srgbClr val="000000">
                    <a:alpha val="43137"/>
                  </a:srgbClr>
                </a:outerShdw>
              </a:effectLst>
            </a:rPr>
            <a:t>Διαγράμματα Ροής</a:t>
          </a:r>
          <a:endParaRPr lang="en-ZA" sz="2400" dirty="0" err="1">
            <a:solidFill>
              <a:schemeClr val="bg2"/>
            </a:solidFill>
            <a:effectLst>
              <a:outerShdw blurRad="38100" dist="38100" dir="2700000" algn="tl">
                <a:srgbClr val="000000">
                  <a:alpha val="43137"/>
                </a:srgbClr>
              </a:outerShdw>
            </a:effectLst>
          </a:endParaRPr>
        </a:p>
      </dgm:t>
    </dgm:pt>
    <dgm:pt modelId="{06F4B839-B13D-414D-8F64-7DA1AE6BC5DB}" type="parTrans" cxnId="{67C060E5-4371-4317-B01B-11AF7C33FEF0}">
      <dgm:prSet/>
      <dgm:spPr/>
      <dgm:t>
        <a:bodyPr/>
        <a:lstStyle/>
        <a:p>
          <a:endParaRPr lang="en-ZA"/>
        </a:p>
      </dgm:t>
    </dgm:pt>
    <dgm:pt modelId="{B62B7A2D-9403-43CA-B78F-D29B8429C6B5}" type="sibTrans" cxnId="{67C060E5-4371-4317-B01B-11AF7C33FEF0}">
      <dgm:prSet/>
      <dgm:spPr/>
      <dgm:t>
        <a:bodyPr/>
        <a:lstStyle/>
        <a:p>
          <a:endParaRPr lang="en-ZA"/>
        </a:p>
      </dgm:t>
    </dgm:pt>
    <dgm:pt modelId="{2ADBE93C-7688-47B8-87CD-D7455C7D9CE3}">
      <dgm:prSet custT="1"/>
      <dgm:spPr/>
      <dgm:t>
        <a:bodyPr/>
        <a:lstStyle/>
        <a:p>
          <a:r>
            <a:rPr lang="el-GR" sz="2400" dirty="0">
              <a:solidFill>
                <a:schemeClr val="bg2"/>
              </a:solidFill>
              <a:effectLst>
                <a:outerShdw blurRad="38100" dist="38100" dir="2700000" algn="tl">
                  <a:srgbClr val="000000">
                    <a:alpha val="43137"/>
                  </a:srgbClr>
                </a:outerShdw>
              </a:effectLst>
            </a:rPr>
            <a:t>Στρατηγικοί Χάρτες</a:t>
          </a:r>
          <a:endParaRPr lang="en-ZA" sz="2400" dirty="0" err="1">
            <a:solidFill>
              <a:schemeClr val="bg2"/>
            </a:solidFill>
            <a:effectLst>
              <a:outerShdw blurRad="38100" dist="38100" dir="2700000" algn="tl">
                <a:srgbClr val="000000">
                  <a:alpha val="43137"/>
                </a:srgbClr>
              </a:outerShdw>
            </a:effectLst>
          </a:endParaRPr>
        </a:p>
      </dgm:t>
    </dgm:pt>
    <dgm:pt modelId="{B8610B19-4BD3-4006-BEC9-6DFD45A0704E}" type="parTrans" cxnId="{08DC1A6F-F97F-464A-90FE-94DF71C50F58}">
      <dgm:prSet/>
      <dgm:spPr/>
      <dgm:t>
        <a:bodyPr/>
        <a:lstStyle/>
        <a:p>
          <a:endParaRPr lang="en-ZA"/>
        </a:p>
      </dgm:t>
    </dgm:pt>
    <dgm:pt modelId="{76FEA510-3FB8-4AFD-9184-F70A5961B102}" type="sibTrans" cxnId="{08DC1A6F-F97F-464A-90FE-94DF71C50F58}">
      <dgm:prSet/>
      <dgm:spPr/>
      <dgm:t>
        <a:bodyPr/>
        <a:lstStyle/>
        <a:p>
          <a:endParaRPr lang="en-ZA"/>
        </a:p>
      </dgm:t>
    </dgm:pt>
    <dgm:pt modelId="{BD87AF7F-F0ED-4D9E-B2CA-A99DFAC2A759}">
      <dgm:prSet custT="1"/>
      <dgm:spPr/>
      <dgm:t>
        <a:bodyPr/>
        <a:lstStyle/>
        <a:p>
          <a:r>
            <a:rPr lang="el-GR" sz="2400" dirty="0">
              <a:solidFill>
                <a:schemeClr val="bg2"/>
              </a:solidFill>
              <a:effectLst>
                <a:outerShdw blurRad="38100" dist="38100" dir="2700000" algn="tl">
                  <a:srgbClr val="000000">
                    <a:alpha val="43137"/>
                  </a:srgbClr>
                </a:outerShdw>
              </a:effectLst>
            </a:rPr>
            <a:t>Νοητικοί Χάρτες</a:t>
          </a:r>
          <a:endParaRPr lang="en-ZA" sz="2400" dirty="0" err="1">
            <a:solidFill>
              <a:schemeClr val="bg2"/>
            </a:solidFill>
            <a:effectLst>
              <a:outerShdw blurRad="38100" dist="38100" dir="2700000" algn="tl">
                <a:srgbClr val="000000">
                  <a:alpha val="43137"/>
                </a:srgbClr>
              </a:outerShdw>
            </a:effectLst>
          </a:endParaRPr>
        </a:p>
      </dgm:t>
    </dgm:pt>
    <dgm:pt modelId="{E8F58180-F8B2-428D-9D11-A9562A2A0CD8}" type="parTrans" cxnId="{E6AD0270-C246-481B-81F3-6D4057707778}">
      <dgm:prSet/>
      <dgm:spPr/>
      <dgm:t>
        <a:bodyPr/>
        <a:lstStyle/>
        <a:p>
          <a:endParaRPr lang="en-ZA"/>
        </a:p>
      </dgm:t>
    </dgm:pt>
    <dgm:pt modelId="{3DD15783-ACF2-43C7-ACD1-567277BD1AA7}" type="sibTrans" cxnId="{E6AD0270-C246-481B-81F3-6D4057707778}">
      <dgm:prSet/>
      <dgm:spPr/>
      <dgm:t>
        <a:bodyPr/>
        <a:lstStyle/>
        <a:p>
          <a:endParaRPr lang="en-ZA"/>
        </a:p>
      </dgm:t>
    </dgm:pt>
    <dgm:pt modelId="{424EC8BE-B096-4081-A2FC-93A6707E0F6B}">
      <dgm:prSet custT="1"/>
      <dgm:spPr/>
      <dgm:t>
        <a:bodyPr/>
        <a:lstStyle/>
        <a:p>
          <a:r>
            <a:rPr lang="el-GR" sz="2400" dirty="0">
              <a:solidFill>
                <a:schemeClr val="bg2"/>
              </a:solidFill>
              <a:effectLst>
                <a:outerShdw blurRad="38100" dist="38100" dir="2700000" algn="tl">
                  <a:srgbClr val="000000">
                    <a:alpha val="43137"/>
                  </a:srgbClr>
                </a:outerShdw>
              </a:effectLst>
            </a:rPr>
            <a:t>Χάρτες Ιδεών</a:t>
          </a:r>
          <a:endParaRPr lang="en-ZA" sz="2400" dirty="0" err="1">
            <a:solidFill>
              <a:schemeClr val="bg2"/>
            </a:solidFill>
            <a:effectLst>
              <a:outerShdw blurRad="38100" dist="38100" dir="2700000" algn="tl">
                <a:srgbClr val="000000">
                  <a:alpha val="43137"/>
                </a:srgbClr>
              </a:outerShdw>
            </a:effectLst>
          </a:endParaRPr>
        </a:p>
      </dgm:t>
    </dgm:pt>
    <dgm:pt modelId="{465631A6-E501-4F9A-BE27-F0914C2EFA52}" type="parTrans" cxnId="{A8131B41-5FFE-4171-AFF5-30B2DE2D84D9}">
      <dgm:prSet/>
      <dgm:spPr/>
      <dgm:t>
        <a:bodyPr/>
        <a:lstStyle/>
        <a:p>
          <a:endParaRPr lang="en-ZA"/>
        </a:p>
      </dgm:t>
    </dgm:pt>
    <dgm:pt modelId="{FD432823-0F6A-47A7-BE93-B9A5EC1B6F56}" type="sibTrans" cxnId="{A8131B41-5FFE-4171-AFF5-30B2DE2D84D9}">
      <dgm:prSet/>
      <dgm:spPr/>
      <dgm:t>
        <a:bodyPr/>
        <a:lstStyle/>
        <a:p>
          <a:endParaRPr lang="en-ZA"/>
        </a:p>
      </dgm:t>
    </dgm:pt>
    <dgm:pt modelId="{788EC8A3-0B49-4110-9BB9-9320F1C835BC}">
      <dgm:prSet custT="1"/>
      <dgm:spPr/>
      <dgm:t>
        <a:bodyPr/>
        <a:lstStyle/>
        <a:p>
          <a:r>
            <a:rPr lang="el-GR" sz="2400" b="0" i="0" u="none" dirty="0">
              <a:effectLst>
                <a:outerShdw blurRad="38100" dist="38100" dir="2700000" algn="tl">
                  <a:srgbClr val="000000">
                    <a:alpha val="43137"/>
                  </a:srgbClr>
                </a:outerShdw>
              </a:effectLst>
            </a:rPr>
            <a:t>Εννοιολογικός χάρτης</a:t>
          </a:r>
          <a:endParaRPr lang="en-ZA" sz="2400" u="none" dirty="0" err="1">
            <a:solidFill>
              <a:schemeClr val="bg2"/>
            </a:solidFill>
            <a:effectLst>
              <a:outerShdw blurRad="38100" dist="38100" dir="2700000" algn="tl">
                <a:srgbClr val="000000">
                  <a:alpha val="43137"/>
                </a:srgbClr>
              </a:outerShdw>
            </a:effectLst>
          </a:endParaRPr>
        </a:p>
      </dgm:t>
    </dgm:pt>
    <dgm:pt modelId="{85A1CBD5-80F4-4E46-8DC9-C513A378CC87}" type="parTrans" cxnId="{4855D212-32E9-4290-8CCE-DEDCCED2CE49}">
      <dgm:prSet/>
      <dgm:spPr/>
      <dgm:t>
        <a:bodyPr/>
        <a:lstStyle/>
        <a:p>
          <a:endParaRPr lang="en-ZA"/>
        </a:p>
      </dgm:t>
    </dgm:pt>
    <dgm:pt modelId="{224164C6-64BB-4645-A3F4-526CE3638FA3}" type="sibTrans" cxnId="{4855D212-32E9-4290-8CCE-DEDCCED2CE49}">
      <dgm:prSet/>
      <dgm:spPr/>
      <dgm:t>
        <a:bodyPr/>
        <a:lstStyle/>
        <a:p>
          <a:endParaRPr lang="en-ZA"/>
        </a:p>
      </dgm:t>
    </dgm:pt>
    <dgm:pt modelId="{CA2D22BC-3EE4-4518-9567-D0B96B3B671A}">
      <dgm:prSet custT="1"/>
      <dgm:spPr/>
      <dgm:t>
        <a:bodyPr/>
        <a:lstStyle/>
        <a:p>
          <a:r>
            <a:rPr lang="el-GR" sz="2000" dirty="0">
              <a:solidFill>
                <a:schemeClr val="bg2"/>
              </a:solidFill>
              <a:effectLst>
                <a:outerShdw blurRad="38100" dist="38100" dir="2700000" algn="tl">
                  <a:srgbClr val="000000">
                    <a:alpha val="43137"/>
                  </a:srgbClr>
                </a:outerShdw>
              </a:effectLst>
            </a:rPr>
            <a:t>Λογισμικό πολυεπίπεδου ελέγχου διαδικασιών</a:t>
          </a:r>
          <a:endParaRPr lang="en-ZA" sz="2000" dirty="0">
            <a:solidFill>
              <a:schemeClr val="bg2"/>
            </a:solidFill>
            <a:effectLst>
              <a:outerShdw blurRad="38100" dist="38100" dir="2700000" algn="tl">
                <a:srgbClr val="000000">
                  <a:alpha val="43137"/>
                </a:srgbClr>
              </a:outerShdw>
            </a:effectLst>
          </a:endParaRPr>
        </a:p>
      </dgm:t>
    </dgm:pt>
    <dgm:pt modelId="{14CB9105-0E29-4A33-AB4B-A0DDFF633AB5}" type="parTrans" cxnId="{CCDC2447-89F0-49F6-A9D5-376BB2314011}">
      <dgm:prSet/>
      <dgm:spPr/>
      <dgm:t>
        <a:bodyPr/>
        <a:lstStyle/>
        <a:p>
          <a:endParaRPr lang="en-ZA"/>
        </a:p>
      </dgm:t>
    </dgm:pt>
    <dgm:pt modelId="{9523F60B-56C5-4A70-90D2-E4D244AEF693}" type="sibTrans" cxnId="{CCDC2447-89F0-49F6-A9D5-376BB2314011}">
      <dgm:prSet/>
      <dgm:spPr/>
      <dgm:t>
        <a:bodyPr/>
        <a:lstStyle/>
        <a:p>
          <a:endParaRPr lang="en-ZA"/>
        </a:p>
      </dgm:t>
    </dgm:pt>
    <dgm:pt modelId="{17FBB4E1-8073-41A1-B152-6892AB3AA265}">
      <dgm:prSet custT="1"/>
      <dgm:spPr/>
      <dgm:t>
        <a:bodyPr/>
        <a:lstStyle/>
        <a:p>
          <a:r>
            <a:rPr lang="el-GR" sz="2400" dirty="0">
              <a:solidFill>
                <a:schemeClr val="bg2"/>
              </a:solidFill>
              <a:effectLst>
                <a:outerShdw blurRad="38100" dist="38100" dir="2700000" algn="tl">
                  <a:srgbClr val="000000">
                    <a:alpha val="43137"/>
                  </a:srgbClr>
                </a:outerShdw>
              </a:effectLst>
            </a:rPr>
            <a:t>Λογισμικό </a:t>
          </a:r>
          <a:r>
            <a:rPr lang="el-GR" sz="2200" dirty="0">
              <a:solidFill>
                <a:schemeClr val="bg2"/>
              </a:solidFill>
              <a:effectLst>
                <a:outerShdw blurRad="38100" dist="38100" dir="2700000" algn="tl">
                  <a:srgbClr val="000000">
                    <a:alpha val="43137"/>
                  </a:srgbClr>
                </a:outerShdw>
              </a:effectLst>
            </a:rPr>
            <a:t>Διαγραμμάτων</a:t>
          </a:r>
          <a:endParaRPr lang="en-ZA" sz="2200" dirty="0">
            <a:solidFill>
              <a:schemeClr val="bg2"/>
            </a:solidFill>
            <a:effectLst>
              <a:outerShdw blurRad="38100" dist="38100" dir="2700000" algn="tl">
                <a:srgbClr val="000000">
                  <a:alpha val="43137"/>
                </a:srgbClr>
              </a:outerShdw>
            </a:effectLst>
          </a:endParaRPr>
        </a:p>
      </dgm:t>
    </dgm:pt>
    <dgm:pt modelId="{1E476BF7-2B0D-4FD6-B08F-D025BAF7C461}" type="parTrans" cxnId="{A95B9C49-3D37-4B9B-ACD4-03D5501F25EA}">
      <dgm:prSet/>
      <dgm:spPr/>
      <dgm:t>
        <a:bodyPr/>
        <a:lstStyle/>
        <a:p>
          <a:endParaRPr lang="en-ZA"/>
        </a:p>
      </dgm:t>
    </dgm:pt>
    <dgm:pt modelId="{1B854EB2-6A36-41D6-99C6-9A11B2694313}" type="sibTrans" cxnId="{A95B9C49-3D37-4B9B-ACD4-03D5501F25EA}">
      <dgm:prSet/>
      <dgm:spPr/>
      <dgm:t>
        <a:bodyPr/>
        <a:lstStyle/>
        <a:p>
          <a:endParaRPr lang="en-ZA"/>
        </a:p>
      </dgm:t>
    </dgm:pt>
    <dgm:pt modelId="{A11B8FA8-2CA1-4A04-99A5-4E061B8E9B15}">
      <dgm:prSet custT="1"/>
      <dgm:spPr/>
      <dgm:t>
        <a:bodyPr/>
        <a:lstStyle/>
        <a:p>
          <a:r>
            <a:rPr lang="en-ZA" sz="2400" dirty="0">
              <a:solidFill>
                <a:schemeClr val="bg2"/>
              </a:solidFill>
              <a:effectLst>
                <a:outerShdw blurRad="38100" dist="38100" dir="2700000" algn="tl">
                  <a:srgbClr val="000000">
                    <a:alpha val="43137"/>
                  </a:srgbClr>
                </a:outerShdw>
              </a:effectLst>
            </a:rPr>
            <a:t>MindManager</a:t>
          </a:r>
        </a:p>
      </dgm:t>
    </dgm:pt>
    <dgm:pt modelId="{2B0726A3-AC9C-48C2-B971-149EBD811634}" type="parTrans" cxnId="{FA85DF21-9432-4DE7-9FC9-2BF5BF6344CD}">
      <dgm:prSet/>
      <dgm:spPr/>
      <dgm:t>
        <a:bodyPr/>
        <a:lstStyle/>
        <a:p>
          <a:endParaRPr lang="en-ZA"/>
        </a:p>
      </dgm:t>
    </dgm:pt>
    <dgm:pt modelId="{7D782E0C-7F36-46CB-899F-81B249CBE72E}" type="sibTrans" cxnId="{FA85DF21-9432-4DE7-9FC9-2BF5BF6344CD}">
      <dgm:prSet/>
      <dgm:spPr/>
      <dgm:t>
        <a:bodyPr/>
        <a:lstStyle/>
        <a:p>
          <a:endParaRPr lang="en-ZA"/>
        </a:p>
      </dgm:t>
    </dgm:pt>
    <dgm:pt modelId="{4A2E416F-29E5-4922-9345-BB8E78A0D3E6}" type="pres">
      <dgm:prSet presAssocID="{B29E99D3-C35B-4F39-9597-E58CE323D537}" presName="diagram" presStyleCnt="0">
        <dgm:presLayoutVars>
          <dgm:dir/>
          <dgm:resizeHandles val="exact"/>
        </dgm:presLayoutVars>
      </dgm:prSet>
      <dgm:spPr/>
    </dgm:pt>
    <dgm:pt modelId="{B9816955-EE8D-4F5D-8456-A60764026D73}" type="pres">
      <dgm:prSet presAssocID="{2E28837C-3BA2-45FC-AD8B-2CBE2CE13450}" presName="node" presStyleLbl="node1" presStyleIdx="0" presStyleCnt="9">
        <dgm:presLayoutVars>
          <dgm:bulletEnabled val="1"/>
        </dgm:presLayoutVars>
      </dgm:prSet>
      <dgm:spPr/>
    </dgm:pt>
    <dgm:pt modelId="{4617AC4F-3731-4248-BE2E-120A254C7146}" type="pres">
      <dgm:prSet presAssocID="{71DFE76F-8516-4AC4-8351-7EA3C4D7CBDC}" presName="sibTrans" presStyleCnt="0"/>
      <dgm:spPr/>
    </dgm:pt>
    <dgm:pt modelId="{73B74E42-9752-446B-8BDE-73BC92C9BE61}" type="pres">
      <dgm:prSet presAssocID="{3CDBC28D-9448-430E-8014-52474B02B952}" presName="node" presStyleLbl="node1" presStyleIdx="1" presStyleCnt="9">
        <dgm:presLayoutVars>
          <dgm:bulletEnabled val="1"/>
        </dgm:presLayoutVars>
      </dgm:prSet>
      <dgm:spPr/>
    </dgm:pt>
    <dgm:pt modelId="{89CB3894-C5EB-4CEC-BB78-E91AD6BA65BE}" type="pres">
      <dgm:prSet presAssocID="{B62B7A2D-9403-43CA-B78F-D29B8429C6B5}" presName="sibTrans" presStyleCnt="0"/>
      <dgm:spPr/>
    </dgm:pt>
    <dgm:pt modelId="{0BBAE241-65F4-4886-8C90-6EE3ED107928}" type="pres">
      <dgm:prSet presAssocID="{2ADBE93C-7688-47B8-87CD-D7455C7D9CE3}" presName="node" presStyleLbl="node1" presStyleIdx="2" presStyleCnt="9">
        <dgm:presLayoutVars>
          <dgm:bulletEnabled val="1"/>
        </dgm:presLayoutVars>
      </dgm:prSet>
      <dgm:spPr/>
    </dgm:pt>
    <dgm:pt modelId="{2F12A3F6-4E22-4BB1-A91D-9BBEC86D4BC2}" type="pres">
      <dgm:prSet presAssocID="{76FEA510-3FB8-4AFD-9184-F70A5961B102}" presName="sibTrans" presStyleCnt="0"/>
      <dgm:spPr/>
    </dgm:pt>
    <dgm:pt modelId="{0FDC33E5-1F56-4BCB-9A8B-7C31A6C08D23}" type="pres">
      <dgm:prSet presAssocID="{BD87AF7F-F0ED-4D9E-B2CA-A99DFAC2A759}" presName="node" presStyleLbl="node1" presStyleIdx="3" presStyleCnt="9">
        <dgm:presLayoutVars>
          <dgm:bulletEnabled val="1"/>
        </dgm:presLayoutVars>
      </dgm:prSet>
      <dgm:spPr/>
    </dgm:pt>
    <dgm:pt modelId="{ECD8E9DB-CA87-4AAE-860F-EE7FDE5A7375}" type="pres">
      <dgm:prSet presAssocID="{3DD15783-ACF2-43C7-ACD1-567277BD1AA7}" presName="sibTrans" presStyleCnt="0"/>
      <dgm:spPr/>
    </dgm:pt>
    <dgm:pt modelId="{2E39C92B-9FB6-432E-AB5C-14AF7D86F58C}" type="pres">
      <dgm:prSet presAssocID="{424EC8BE-B096-4081-A2FC-93A6707E0F6B}" presName="node" presStyleLbl="node1" presStyleIdx="4" presStyleCnt="9">
        <dgm:presLayoutVars>
          <dgm:bulletEnabled val="1"/>
        </dgm:presLayoutVars>
      </dgm:prSet>
      <dgm:spPr/>
    </dgm:pt>
    <dgm:pt modelId="{B5B68474-87E6-4905-AFF0-CE80CC64D310}" type="pres">
      <dgm:prSet presAssocID="{FD432823-0F6A-47A7-BE93-B9A5EC1B6F56}" presName="sibTrans" presStyleCnt="0"/>
      <dgm:spPr/>
    </dgm:pt>
    <dgm:pt modelId="{BF9AB636-4239-46EC-BF2F-565A2D618E22}" type="pres">
      <dgm:prSet presAssocID="{788EC8A3-0B49-4110-9BB9-9320F1C835BC}" presName="node" presStyleLbl="node1" presStyleIdx="5" presStyleCnt="9">
        <dgm:presLayoutVars>
          <dgm:bulletEnabled val="1"/>
        </dgm:presLayoutVars>
      </dgm:prSet>
      <dgm:spPr/>
    </dgm:pt>
    <dgm:pt modelId="{36556920-CCF9-466C-ACAF-8EFF673B70B3}" type="pres">
      <dgm:prSet presAssocID="{224164C6-64BB-4645-A3F4-526CE3638FA3}" presName="sibTrans" presStyleCnt="0"/>
      <dgm:spPr/>
    </dgm:pt>
    <dgm:pt modelId="{965217F2-8412-46F2-AD21-82457E7F9205}" type="pres">
      <dgm:prSet presAssocID="{CA2D22BC-3EE4-4518-9567-D0B96B3B671A}" presName="node" presStyleLbl="node1" presStyleIdx="6" presStyleCnt="9">
        <dgm:presLayoutVars>
          <dgm:bulletEnabled val="1"/>
        </dgm:presLayoutVars>
      </dgm:prSet>
      <dgm:spPr/>
    </dgm:pt>
    <dgm:pt modelId="{6D501264-4436-4C00-A155-93550F52078D}" type="pres">
      <dgm:prSet presAssocID="{9523F60B-56C5-4A70-90D2-E4D244AEF693}" presName="sibTrans" presStyleCnt="0"/>
      <dgm:spPr/>
    </dgm:pt>
    <dgm:pt modelId="{6E6C29D0-B7C5-423D-8293-7F32051E3A56}" type="pres">
      <dgm:prSet presAssocID="{17FBB4E1-8073-41A1-B152-6892AB3AA265}" presName="node" presStyleLbl="node1" presStyleIdx="7" presStyleCnt="9">
        <dgm:presLayoutVars>
          <dgm:bulletEnabled val="1"/>
        </dgm:presLayoutVars>
      </dgm:prSet>
      <dgm:spPr/>
    </dgm:pt>
    <dgm:pt modelId="{198DDAA4-C173-46A6-8365-8626E8474170}" type="pres">
      <dgm:prSet presAssocID="{1B854EB2-6A36-41D6-99C6-9A11B2694313}" presName="sibTrans" presStyleCnt="0"/>
      <dgm:spPr/>
    </dgm:pt>
    <dgm:pt modelId="{6A3E2CBB-2D3A-4AB0-B957-183CFB4BCB6D}" type="pres">
      <dgm:prSet presAssocID="{A11B8FA8-2CA1-4A04-99A5-4E061B8E9B15}" presName="node" presStyleLbl="node1" presStyleIdx="8" presStyleCnt="9">
        <dgm:presLayoutVars>
          <dgm:bulletEnabled val="1"/>
        </dgm:presLayoutVars>
      </dgm:prSet>
      <dgm:spPr/>
    </dgm:pt>
  </dgm:ptLst>
  <dgm:cxnLst>
    <dgm:cxn modelId="{16F94706-5BC4-41F9-92EC-2F3419EA7847}" type="presOf" srcId="{2ADBE93C-7688-47B8-87CD-D7455C7D9CE3}" destId="{0BBAE241-65F4-4886-8C90-6EE3ED107928}" srcOrd="0" destOrd="0" presId="urn:microsoft.com/office/officeart/2005/8/layout/default"/>
    <dgm:cxn modelId="{4855D212-32E9-4290-8CCE-DEDCCED2CE49}" srcId="{B29E99D3-C35B-4F39-9597-E58CE323D537}" destId="{788EC8A3-0B49-4110-9BB9-9320F1C835BC}" srcOrd="5" destOrd="0" parTransId="{85A1CBD5-80F4-4E46-8DC9-C513A378CC87}" sibTransId="{224164C6-64BB-4645-A3F4-526CE3638FA3}"/>
    <dgm:cxn modelId="{E7ACC81A-062B-4A3F-AFB6-84773568FEEE}" type="presOf" srcId="{A11B8FA8-2CA1-4A04-99A5-4E061B8E9B15}" destId="{6A3E2CBB-2D3A-4AB0-B957-183CFB4BCB6D}" srcOrd="0" destOrd="0" presId="urn:microsoft.com/office/officeart/2005/8/layout/default"/>
    <dgm:cxn modelId="{FA85DF21-9432-4DE7-9FC9-2BF5BF6344CD}" srcId="{B29E99D3-C35B-4F39-9597-E58CE323D537}" destId="{A11B8FA8-2CA1-4A04-99A5-4E061B8E9B15}" srcOrd="8" destOrd="0" parTransId="{2B0726A3-AC9C-48C2-B971-149EBD811634}" sibTransId="{7D782E0C-7F36-46CB-899F-81B249CBE72E}"/>
    <dgm:cxn modelId="{A8131B41-5FFE-4171-AFF5-30B2DE2D84D9}" srcId="{B29E99D3-C35B-4F39-9597-E58CE323D537}" destId="{424EC8BE-B096-4081-A2FC-93A6707E0F6B}" srcOrd="4" destOrd="0" parTransId="{465631A6-E501-4F9A-BE27-F0914C2EFA52}" sibTransId="{FD432823-0F6A-47A7-BE93-B9A5EC1B6F56}"/>
    <dgm:cxn modelId="{CCDC2447-89F0-49F6-A9D5-376BB2314011}" srcId="{B29E99D3-C35B-4F39-9597-E58CE323D537}" destId="{CA2D22BC-3EE4-4518-9567-D0B96B3B671A}" srcOrd="6" destOrd="0" parTransId="{14CB9105-0E29-4A33-AB4B-A0DDFF633AB5}" sibTransId="{9523F60B-56C5-4A70-90D2-E4D244AEF693}"/>
    <dgm:cxn modelId="{A95B9C49-3D37-4B9B-ACD4-03D5501F25EA}" srcId="{B29E99D3-C35B-4F39-9597-E58CE323D537}" destId="{17FBB4E1-8073-41A1-B152-6892AB3AA265}" srcOrd="7" destOrd="0" parTransId="{1E476BF7-2B0D-4FD6-B08F-D025BAF7C461}" sibTransId="{1B854EB2-6A36-41D6-99C6-9A11B2694313}"/>
    <dgm:cxn modelId="{08DC1A6F-F97F-464A-90FE-94DF71C50F58}" srcId="{B29E99D3-C35B-4F39-9597-E58CE323D537}" destId="{2ADBE93C-7688-47B8-87CD-D7455C7D9CE3}" srcOrd="2" destOrd="0" parTransId="{B8610B19-4BD3-4006-BEC9-6DFD45A0704E}" sibTransId="{76FEA510-3FB8-4AFD-9184-F70A5961B102}"/>
    <dgm:cxn modelId="{7E4C6F6F-7D18-4038-A5A1-46E58C3ABD36}" srcId="{B29E99D3-C35B-4F39-9597-E58CE323D537}" destId="{2E28837C-3BA2-45FC-AD8B-2CBE2CE13450}" srcOrd="0" destOrd="0" parTransId="{816A7600-F910-4DC7-B2AD-AE71D5C1D033}" sibTransId="{71DFE76F-8516-4AC4-8351-7EA3C4D7CBDC}"/>
    <dgm:cxn modelId="{E6AD0270-C246-481B-81F3-6D4057707778}" srcId="{B29E99D3-C35B-4F39-9597-E58CE323D537}" destId="{BD87AF7F-F0ED-4D9E-B2CA-A99DFAC2A759}" srcOrd="3" destOrd="0" parTransId="{E8F58180-F8B2-428D-9D11-A9562A2A0CD8}" sibTransId="{3DD15783-ACF2-43C7-ACD1-567277BD1AA7}"/>
    <dgm:cxn modelId="{05C78C7B-1122-4419-85CC-EFD7C1DEB86B}" type="presOf" srcId="{CA2D22BC-3EE4-4518-9567-D0B96B3B671A}" destId="{965217F2-8412-46F2-AD21-82457E7F9205}" srcOrd="0" destOrd="0" presId="urn:microsoft.com/office/officeart/2005/8/layout/default"/>
    <dgm:cxn modelId="{A42D3694-533D-4912-A07C-D63108525ADA}" type="presOf" srcId="{424EC8BE-B096-4081-A2FC-93A6707E0F6B}" destId="{2E39C92B-9FB6-432E-AB5C-14AF7D86F58C}" srcOrd="0" destOrd="0" presId="urn:microsoft.com/office/officeart/2005/8/layout/default"/>
    <dgm:cxn modelId="{FBD95798-F296-49BA-9119-5918F4FF80C8}" type="presOf" srcId="{3CDBC28D-9448-430E-8014-52474B02B952}" destId="{73B74E42-9752-446B-8BDE-73BC92C9BE61}" srcOrd="0" destOrd="0" presId="urn:microsoft.com/office/officeart/2005/8/layout/default"/>
    <dgm:cxn modelId="{6FDC98AB-C53D-48B3-B9E3-89D3D5F3F2DD}" type="presOf" srcId="{B29E99D3-C35B-4F39-9597-E58CE323D537}" destId="{4A2E416F-29E5-4922-9345-BB8E78A0D3E6}" srcOrd="0" destOrd="0" presId="urn:microsoft.com/office/officeart/2005/8/layout/default"/>
    <dgm:cxn modelId="{A7F933B2-9408-4D3B-B4A1-1D43BF189BEC}" type="presOf" srcId="{788EC8A3-0B49-4110-9BB9-9320F1C835BC}" destId="{BF9AB636-4239-46EC-BF2F-565A2D618E22}" srcOrd="0" destOrd="0" presId="urn:microsoft.com/office/officeart/2005/8/layout/default"/>
    <dgm:cxn modelId="{BA823BDA-D21E-4E81-847D-7B501B96B346}" type="presOf" srcId="{2E28837C-3BA2-45FC-AD8B-2CBE2CE13450}" destId="{B9816955-EE8D-4F5D-8456-A60764026D73}" srcOrd="0" destOrd="0" presId="urn:microsoft.com/office/officeart/2005/8/layout/default"/>
    <dgm:cxn modelId="{20E1F5DC-8148-4D7D-B693-66B2D6651089}" type="presOf" srcId="{17FBB4E1-8073-41A1-B152-6892AB3AA265}" destId="{6E6C29D0-B7C5-423D-8293-7F32051E3A56}" srcOrd="0" destOrd="0" presId="urn:microsoft.com/office/officeart/2005/8/layout/default"/>
    <dgm:cxn modelId="{E7D6D4E2-A82F-4749-AA99-12E8C8699539}" type="presOf" srcId="{BD87AF7F-F0ED-4D9E-B2CA-A99DFAC2A759}" destId="{0FDC33E5-1F56-4BCB-9A8B-7C31A6C08D23}" srcOrd="0" destOrd="0" presId="urn:microsoft.com/office/officeart/2005/8/layout/default"/>
    <dgm:cxn modelId="{67C060E5-4371-4317-B01B-11AF7C33FEF0}" srcId="{B29E99D3-C35B-4F39-9597-E58CE323D537}" destId="{3CDBC28D-9448-430E-8014-52474B02B952}" srcOrd="1" destOrd="0" parTransId="{06F4B839-B13D-414D-8F64-7DA1AE6BC5DB}" sibTransId="{B62B7A2D-9403-43CA-B78F-D29B8429C6B5}"/>
    <dgm:cxn modelId="{3AB7A4F7-A2A9-4527-AE3C-1BF8EC89B570}" type="presParOf" srcId="{4A2E416F-29E5-4922-9345-BB8E78A0D3E6}" destId="{B9816955-EE8D-4F5D-8456-A60764026D73}" srcOrd="0" destOrd="0" presId="urn:microsoft.com/office/officeart/2005/8/layout/default"/>
    <dgm:cxn modelId="{48A2A5EC-5B4D-48BA-98EF-A899467E30C5}" type="presParOf" srcId="{4A2E416F-29E5-4922-9345-BB8E78A0D3E6}" destId="{4617AC4F-3731-4248-BE2E-120A254C7146}" srcOrd="1" destOrd="0" presId="urn:microsoft.com/office/officeart/2005/8/layout/default"/>
    <dgm:cxn modelId="{D204B9BC-18F3-432F-9FE4-EBB39A820D72}" type="presParOf" srcId="{4A2E416F-29E5-4922-9345-BB8E78A0D3E6}" destId="{73B74E42-9752-446B-8BDE-73BC92C9BE61}" srcOrd="2" destOrd="0" presId="urn:microsoft.com/office/officeart/2005/8/layout/default"/>
    <dgm:cxn modelId="{5B05FB0E-C9B3-40A4-8481-5C01C71B8378}" type="presParOf" srcId="{4A2E416F-29E5-4922-9345-BB8E78A0D3E6}" destId="{89CB3894-C5EB-4CEC-BB78-E91AD6BA65BE}" srcOrd="3" destOrd="0" presId="urn:microsoft.com/office/officeart/2005/8/layout/default"/>
    <dgm:cxn modelId="{3487AE49-F853-44AD-80D9-C91072AFBE6B}" type="presParOf" srcId="{4A2E416F-29E5-4922-9345-BB8E78A0D3E6}" destId="{0BBAE241-65F4-4886-8C90-6EE3ED107928}" srcOrd="4" destOrd="0" presId="urn:microsoft.com/office/officeart/2005/8/layout/default"/>
    <dgm:cxn modelId="{DBCDD281-45F3-479F-9034-34BD9AEA9C35}" type="presParOf" srcId="{4A2E416F-29E5-4922-9345-BB8E78A0D3E6}" destId="{2F12A3F6-4E22-4BB1-A91D-9BBEC86D4BC2}" srcOrd="5" destOrd="0" presId="urn:microsoft.com/office/officeart/2005/8/layout/default"/>
    <dgm:cxn modelId="{408A8F3B-74D3-4D67-B11E-2B4754EF4718}" type="presParOf" srcId="{4A2E416F-29E5-4922-9345-BB8E78A0D3E6}" destId="{0FDC33E5-1F56-4BCB-9A8B-7C31A6C08D23}" srcOrd="6" destOrd="0" presId="urn:microsoft.com/office/officeart/2005/8/layout/default"/>
    <dgm:cxn modelId="{78889167-7D16-4243-8C8E-FEA7102BD226}" type="presParOf" srcId="{4A2E416F-29E5-4922-9345-BB8E78A0D3E6}" destId="{ECD8E9DB-CA87-4AAE-860F-EE7FDE5A7375}" srcOrd="7" destOrd="0" presId="urn:microsoft.com/office/officeart/2005/8/layout/default"/>
    <dgm:cxn modelId="{E3EB47C6-EFCB-4DA8-8014-F92C80C6CFC1}" type="presParOf" srcId="{4A2E416F-29E5-4922-9345-BB8E78A0D3E6}" destId="{2E39C92B-9FB6-432E-AB5C-14AF7D86F58C}" srcOrd="8" destOrd="0" presId="urn:microsoft.com/office/officeart/2005/8/layout/default"/>
    <dgm:cxn modelId="{07F1F320-1FCD-4DC5-BE87-9223FC042F71}" type="presParOf" srcId="{4A2E416F-29E5-4922-9345-BB8E78A0D3E6}" destId="{B5B68474-87E6-4905-AFF0-CE80CC64D310}" srcOrd="9" destOrd="0" presId="urn:microsoft.com/office/officeart/2005/8/layout/default"/>
    <dgm:cxn modelId="{939393AA-653D-4AC0-BDA6-55F70CF5BB90}" type="presParOf" srcId="{4A2E416F-29E5-4922-9345-BB8E78A0D3E6}" destId="{BF9AB636-4239-46EC-BF2F-565A2D618E22}" srcOrd="10" destOrd="0" presId="urn:microsoft.com/office/officeart/2005/8/layout/default"/>
    <dgm:cxn modelId="{B8AC0AD6-387E-4BBD-AE25-4138863A4A5C}" type="presParOf" srcId="{4A2E416F-29E5-4922-9345-BB8E78A0D3E6}" destId="{36556920-CCF9-466C-ACAF-8EFF673B70B3}" srcOrd="11" destOrd="0" presId="urn:microsoft.com/office/officeart/2005/8/layout/default"/>
    <dgm:cxn modelId="{C392B399-76D2-4DB4-A9D6-1B1794FD476F}" type="presParOf" srcId="{4A2E416F-29E5-4922-9345-BB8E78A0D3E6}" destId="{965217F2-8412-46F2-AD21-82457E7F9205}" srcOrd="12" destOrd="0" presId="urn:microsoft.com/office/officeart/2005/8/layout/default"/>
    <dgm:cxn modelId="{C7A1A8C4-FCFB-4128-87DE-D01687DD8240}" type="presParOf" srcId="{4A2E416F-29E5-4922-9345-BB8E78A0D3E6}" destId="{6D501264-4436-4C00-A155-93550F52078D}" srcOrd="13" destOrd="0" presId="urn:microsoft.com/office/officeart/2005/8/layout/default"/>
    <dgm:cxn modelId="{5BF300DC-3664-4B59-8174-047B832386B0}" type="presParOf" srcId="{4A2E416F-29E5-4922-9345-BB8E78A0D3E6}" destId="{6E6C29D0-B7C5-423D-8293-7F32051E3A56}" srcOrd="14" destOrd="0" presId="urn:microsoft.com/office/officeart/2005/8/layout/default"/>
    <dgm:cxn modelId="{9D875142-1B01-4E68-8580-0AEEC69D931F}" type="presParOf" srcId="{4A2E416F-29E5-4922-9345-BB8E78A0D3E6}" destId="{198DDAA4-C173-46A6-8365-8626E8474170}" srcOrd="15" destOrd="0" presId="urn:microsoft.com/office/officeart/2005/8/layout/default"/>
    <dgm:cxn modelId="{4A268748-8724-4FC5-A902-1FB23E2E7E4E}" type="presParOf" srcId="{4A2E416F-29E5-4922-9345-BB8E78A0D3E6}" destId="{6A3E2CBB-2D3A-4AB0-B957-183CFB4BCB6D}"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8945C0-50E2-44B6-B2BB-7562017E5A6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BC53C45C-C920-4473-A428-708D09A5E5A9}">
      <dgm:prSet phldrT="[Text]"/>
      <dgm:spPr/>
      <dgm:t>
        <a:bodyPr/>
        <a:lstStyle/>
        <a:p>
          <a:r>
            <a:rPr lang="el-GR" dirty="0">
              <a:effectLst>
                <a:outerShdw blurRad="38100" dist="38100" dir="2700000" algn="tl">
                  <a:srgbClr val="000000">
                    <a:alpha val="43137"/>
                  </a:srgbClr>
                </a:outerShdw>
              </a:effectLst>
            </a:rPr>
            <a:t>Εξελίσσει τους ηγέτες σε καθοδηγητές</a:t>
          </a:r>
          <a:endParaRPr lang="en-ZA" dirty="0">
            <a:effectLst>
              <a:outerShdw blurRad="38100" dist="38100" dir="2700000" algn="tl">
                <a:srgbClr val="000000">
                  <a:alpha val="43137"/>
                </a:srgbClr>
              </a:outerShdw>
            </a:effectLst>
          </a:endParaRPr>
        </a:p>
      </dgm:t>
    </dgm:pt>
    <dgm:pt modelId="{8D2EEC62-809D-4ABF-8BC8-EA5F964DDBD4}" type="parTrans" cxnId="{82FB39BC-BE23-45C0-BCEE-90319E009DED}">
      <dgm:prSet/>
      <dgm:spPr/>
      <dgm:t>
        <a:bodyPr/>
        <a:lstStyle/>
        <a:p>
          <a:endParaRPr lang="en-ZA"/>
        </a:p>
      </dgm:t>
    </dgm:pt>
    <dgm:pt modelId="{8D6375CA-717D-401C-BD13-0C11FA5DD66D}" type="sibTrans" cxnId="{82FB39BC-BE23-45C0-BCEE-90319E009DED}">
      <dgm:prSet/>
      <dgm:spPr/>
      <dgm:t>
        <a:bodyPr/>
        <a:lstStyle/>
        <a:p>
          <a:endParaRPr lang="en-ZA"/>
        </a:p>
      </dgm:t>
    </dgm:pt>
    <dgm:pt modelId="{B9EC6E45-7121-46B4-81D0-83951BF31FC2}">
      <dgm:prSet/>
      <dgm:spPr/>
      <dgm:t>
        <a:bodyPr/>
        <a:lstStyle/>
        <a:p>
          <a:r>
            <a:rPr lang="el-GR" dirty="0">
              <a:effectLst>
                <a:outerShdw blurRad="38100" dist="38100" dir="2700000" algn="tl">
                  <a:srgbClr val="000000">
                    <a:alpha val="43137"/>
                  </a:srgbClr>
                </a:outerShdw>
              </a:effectLst>
            </a:rPr>
            <a:t>Προωθεί την ανάπτυξη των εργαζομένων</a:t>
          </a:r>
          <a:endParaRPr lang="en-ZA" dirty="0">
            <a:effectLst>
              <a:outerShdw blurRad="38100" dist="38100" dir="2700000" algn="tl">
                <a:srgbClr val="000000">
                  <a:alpha val="43137"/>
                </a:srgbClr>
              </a:outerShdw>
            </a:effectLst>
          </a:endParaRPr>
        </a:p>
      </dgm:t>
    </dgm:pt>
    <dgm:pt modelId="{F0DA2E73-7DC8-4C5D-BC8D-F2C33225D1AC}" type="parTrans" cxnId="{094B31C0-A870-467A-93E3-B139C8C287B5}">
      <dgm:prSet/>
      <dgm:spPr/>
      <dgm:t>
        <a:bodyPr/>
        <a:lstStyle/>
        <a:p>
          <a:endParaRPr lang="en-ZA"/>
        </a:p>
      </dgm:t>
    </dgm:pt>
    <dgm:pt modelId="{E2C173D8-327F-4A5A-804E-A2554F7D8276}" type="sibTrans" cxnId="{094B31C0-A870-467A-93E3-B139C8C287B5}">
      <dgm:prSet/>
      <dgm:spPr/>
      <dgm:t>
        <a:bodyPr/>
        <a:lstStyle/>
        <a:p>
          <a:endParaRPr lang="en-ZA"/>
        </a:p>
      </dgm:t>
    </dgm:pt>
    <dgm:pt modelId="{FCF6B338-9220-4ECE-8D48-C748637996FC}">
      <dgm:prSet/>
      <dgm:spPr/>
      <dgm:t>
        <a:bodyPr/>
        <a:lstStyle/>
        <a:p>
          <a:r>
            <a:rPr lang="el-GR" dirty="0">
              <a:effectLst>
                <a:outerShdw blurRad="38100" dist="38100" dir="2700000" algn="tl">
                  <a:srgbClr val="000000">
                    <a:alpha val="43137"/>
                  </a:srgbClr>
                </a:outerShdw>
              </a:effectLst>
            </a:rPr>
            <a:t>Απλή στη χρήση, επιχειρησιακά έτοιμη και μετρήσιμη</a:t>
          </a:r>
          <a:endParaRPr lang="en-ZA" dirty="0">
            <a:effectLst>
              <a:outerShdw blurRad="38100" dist="38100" dir="2700000" algn="tl">
                <a:srgbClr val="000000">
                  <a:alpha val="43137"/>
                </a:srgbClr>
              </a:outerShdw>
            </a:effectLst>
          </a:endParaRPr>
        </a:p>
      </dgm:t>
    </dgm:pt>
    <dgm:pt modelId="{E12C2DBF-3D09-464F-B1ED-38A79702E106}" type="parTrans" cxnId="{221078E3-4360-4D6D-8856-4EBF1B134996}">
      <dgm:prSet/>
      <dgm:spPr/>
      <dgm:t>
        <a:bodyPr/>
        <a:lstStyle/>
        <a:p>
          <a:endParaRPr lang="en-ZA"/>
        </a:p>
      </dgm:t>
    </dgm:pt>
    <dgm:pt modelId="{2C230497-4E13-4650-88EB-A6E1093A0ABA}" type="sibTrans" cxnId="{221078E3-4360-4D6D-8856-4EBF1B134996}">
      <dgm:prSet/>
      <dgm:spPr/>
      <dgm:t>
        <a:bodyPr/>
        <a:lstStyle/>
        <a:p>
          <a:endParaRPr lang="en-ZA"/>
        </a:p>
      </dgm:t>
    </dgm:pt>
    <dgm:pt modelId="{78B66445-2E26-453C-9459-C669A0F03090}" type="pres">
      <dgm:prSet presAssocID="{CC8945C0-50E2-44B6-B2BB-7562017E5A6E}" presName="diagram" presStyleCnt="0">
        <dgm:presLayoutVars>
          <dgm:dir/>
          <dgm:resizeHandles val="exact"/>
        </dgm:presLayoutVars>
      </dgm:prSet>
      <dgm:spPr/>
    </dgm:pt>
    <dgm:pt modelId="{9040CD9D-D3A8-4D20-8FB4-954FD5EB3D92}" type="pres">
      <dgm:prSet presAssocID="{BC53C45C-C920-4473-A428-708D09A5E5A9}" presName="node" presStyleLbl="node1" presStyleIdx="0" presStyleCnt="3">
        <dgm:presLayoutVars>
          <dgm:bulletEnabled val="1"/>
        </dgm:presLayoutVars>
      </dgm:prSet>
      <dgm:spPr/>
    </dgm:pt>
    <dgm:pt modelId="{4CBCF785-8476-4D3B-A52B-EC9BFFFFD73E}" type="pres">
      <dgm:prSet presAssocID="{8D6375CA-717D-401C-BD13-0C11FA5DD66D}" presName="sibTrans" presStyleCnt="0"/>
      <dgm:spPr/>
    </dgm:pt>
    <dgm:pt modelId="{AA8661CB-15E7-4A89-9FC0-2D8C1AD16E1F}" type="pres">
      <dgm:prSet presAssocID="{B9EC6E45-7121-46B4-81D0-83951BF31FC2}" presName="node" presStyleLbl="node1" presStyleIdx="1" presStyleCnt="3">
        <dgm:presLayoutVars>
          <dgm:bulletEnabled val="1"/>
        </dgm:presLayoutVars>
      </dgm:prSet>
      <dgm:spPr/>
    </dgm:pt>
    <dgm:pt modelId="{E18981B7-B64F-4690-88AA-CAABE9DCA733}" type="pres">
      <dgm:prSet presAssocID="{E2C173D8-327F-4A5A-804E-A2554F7D8276}" presName="sibTrans" presStyleCnt="0"/>
      <dgm:spPr/>
    </dgm:pt>
    <dgm:pt modelId="{F74B63F0-D52B-4903-8A07-6E3A174BE995}" type="pres">
      <dgm:prSet presAssocID="{FCF6B338-9220-4ECE-8D48-C748637996FC}" presName="node" presStyleLbl="node1" presStyleIdx="2" presStyleCnt="3" custLinFactNeighborY="12902">
        <dgm:presLayoutVars>
          <dgm:bulletEnabled val="1"/>
        </dgm:presLayoutVars>
      </dgm:prSet>
      <dgm:spPr/>
    </dgm:pt>
  </dgm:ptLst>
  <dgm:cxnLst>
    <dgm:cxn modelId="{D29A4A4A-9165-4093-97F3-6E129BB13A5B}" type="presOf" srcId="{FCF6B338-9220-4ECE-8D48-C748637996FC}" destId="{F74B63F0-D52B-4903-8A07-6E3A174BE995}" srcOrd="0" destOrd="0" presId="urn:microsoft.com/office/officeart/2005/8/layout/default"/>
    <dgm:cxn modelId="{E96ED279-670B-4EC6-9BB5-35319BDF341E}" type="presOf" srcId="{B9EC6E45-7121-46B4-81D0-83951BF31FC2}" destId="{AA8661CB-15E7-4A89-9FC0-2D8C1AD16E1F}" srcOrd="0" destOrd="0" presId="urn:microsoft.com/office/officeart/2005/8/layout/default"/>
    <dgm:cxn modelId="{2594F7AA-A023-4344-BC14-0CE45AA0DFB1}" type="presOf" srcId="{CC8945C0-50E2-44B6-B2BB-7562017E5A6E}" destId="{78B66445-2E26-453C-9459-C669A0F03090}" srcOrd="0" destOrd="0" presId="urn:microsoft.com/office/officeart/2005/8/layout/default"/>
    <dgm:cxn modelId="{82FB39BC-BE23-45C0-BCEE-90319E009DED}" srcId="{CC8945C0-50E2-44B6-B2BB-7562017E5A6E}" destId="{BC53C45C-C920-4473-A428-708D09A5E5A9}" srcOrd="0" destOrd="0" parTransId="{8D2EEC62-809D-4ABF-8BC8-EA5F964DDBD4}" sibTransId="{8D6375CA-717D-401C-BD13-0C11FA5DD66D}"/>
    <dgm:cxn modelId="{094B31C0-A870-467A-93E3-B139C8C287B5}" srcId="{CC8945C0-50E2-44B6-B2BB-7562017E5A6E}" destId="{B9EC6E45-7121-46B4-81D0-83951BF31FC2}" srcOrd="1" destOrd="0" parTransId="{F0DA2E73-7DC8-4C5D-BC8D-F2C33225D1AC}" sibTransId="{E2C173D8-327F-4A5A-804E-A2554F7D8276}"/>
    <dgm:cxn modelId="{221078E3-4360-4D6D-8856-4EBF1B134996}" srcId="{CC8945C0-50E2-44B6-B2BB-7562017E5A6E}" destId="{FCF6B338-9220-4ECE-8D48-C748637996FC}" srcOrd="2" destOrd="0" parTransId="{E12C2DBF-3D09-464F-B1ED-38A79702E106}" sibTransId="{2C230497-4E13-4650-88EB-A6E1093A0ABA}"/>
    <dgm:cxn modelId="{A6DAD9FF-B61B-489E-8882-A819CAC4AAB2}" type="presOf" srcId="{BC53C45C-C920-4473-A428-708D09A5E5A9}" destId="{9040CD9D-D3A8-4D20-8FB4-954FD5EB3D92}" srcOrd="0" destOrd="0" presId="urn:microsoft.com/office/officeart/2005/8/layout/default"/>
    <dgm:cxn modelId="{975BD934-2DAB-4820-80FD-AFF531365AE0}" type="presParOf" srcId="{78B66445-2E26-453C-9459-C669A0F03090}" destId="{9040CD9D-D3A8-4D20-8FB4-954FD5EB3D92}" srcOrd="0" destOrd="0" presId="urn:microsoft.com/office/officeart/2005/8/layout/default"/>
    <dgm:cxn modelId="{1EADEACB-8606-4D51-A51F-9095F9BCD1E3}" type="presParOf" srcId="{78B66445-2E26-453C-9459-C669A0F03090}" destId="{4CBCF785-8476-4D3B-A52B-EC9BFFFFD73E}" srcOrd="1" destOrd="0" presId="urn:microsoft.com/office/officeart/2005/8/layout/default"/>
    <dgm:cxn modelId="{053A2439-AEF1-438A-8186-BC351EB58D3D}" type="presParOf" srcId="{78B66445-2E26-453C-9459-C669A0F03090}" destId="{AA8661CB-15E7-4A89-9FC0-2D8C1AD16E1F}" srcOrd="2" destOrd="0" presId="urn:microsoft.com/office/officeart/2005/8/layout/default"/>
    <dgm:cxn modelId="{68B21138-DCD7-421C-833B-4E941B04EB5B}" type="presParOf" srcId="{78B66445-2E26-453C-9459-C669A0F03090}" destId="{E18981B7-B64F-4690-88AA-CAABE9DCA733}" srcOrd="3" destOrd="0" presId="urn:microsoft.com/office/officeart/2005/8/layout/default"/>
    <dgm:cxn modelId="{2F530C5E-4647-4C34-9A2A-48FF32F3BD07}" type="presParOf" srcId="{78B66445-2E26-453C-9459-C669A0F03090}" destId="{F74B63F0-D52B-4903-8A07-6E3A174BE995}"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7515AC-5EC5-45BB-98DB-6BC5E7C3C60C}"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97508BFB-646E-4CFA-9D8A-C2EDFE1AF9F5}">
      <dgm:prSet phldrT="[Text]" custT="1"/>
      <dgm:spPr/>
      <dgm:t>
        <a:bodyPr/>
        <a:lstStyle/>
        <a:p>
          <a:pPr algn="l"/>
          <a:r>
            <a:rPr lang="el-GR" sz="2000" b="1" dirty="0">
              <a:effectLst>
                <a:outerShdw blurRad="38100" dist="38100" dir="2700000" algn="tl">
                  <a:srgbClr val="000000">
                    <a:alpha val="43137"/>
                  </a:srgbClr>
                </a:outerShdw>
              </a:effectLst>
            </a:rPr>
            <a:t>Δημιουργία Ψηφιακού Περιεχομένου</a:t>
          </a:r>
          <a:r>
            <a:rPr lang="en-GB" sz="2000" b="1" dirty="0">
              <a:effectLst>
                <a:outerShdw blurRad="38100" dist="38100" dir="2700000" algn="tl">
                  <a:srgbClr val="000000">
                    <a:alpha val="43137"/>
                  </a:srgbClr>
                </a:outerShdw>
              </a:effectLst>
            </a:rPr>
            <a:t>: </a:t>
          </a:r>
        </a:p>
        <a:p>
          <a:pPr algn="l"/>
          <a:r>
            <a:rPr lang="el-GR" sz="2000" b="0" dirty="0">
              <a:effectLst/>
            </a:rPr>
            <a:t>Ικανότητα τόσο δημιουργίας και επεξεργασίας ψηφιακού περιεχομένου, όσο και βελτίωσης και ενσωμάτωσης πληροφοριών και περιεχομένου σε ένα υπάρχον σώμα γνώσεων, κατανοώντας παράλληλα πώς πρέπει να εφαρμόζονται τα πνευματικά δικαιώματα και οι άδειες χρήσης - γνώση αναφορικά με το πώς δίνονται κατανοητές οδηγίες σε ένα σύστημα υπολογιστή.</a:t>
          </a:r>
          <a:endParaRPr lang="en-ZA" sz="2000" b="0" dirty="0">
            <a:effectLst/>
          </a:endParaRPr>
        </a:p>
      </dgm:t>
    </dgm:pt>
    <dgm:pt modelId="{3B0930EF-E0E6-4CDD-8DEA-44B752CC0DA8}" type="parTrans" cxnId="{BBF71476-ED37-49B9-9525-94EB0C0952BB}">
      <dgm:prSet/>
      <dgm:spPr/>
      <dgm:t>
        <a:bodyPr/>
        <a:lstStyle/>
        <a:p>
          <a:endParaRPr lang="en-ZA"/>
        </a:p>
      </dgm:t>
    </dgm:pt>
    <dgm:pt modelId="{2E2759C3-43B3-467D-B4F2-130F0158FB4E}" type="sibTrans" cxnId="{BBF71476-ED37-49B9-9525-94EB0C0952BB}">
      <dgm:prSet/>
      <dgm:spPr/>
      <dgm:t>
        <a:bodyPr/>
        <a:lstStyle/>
        <a:p>
          <a:endParaRPr lang="en-ZA"/>
        </a:p>
      </dgm:t>
    </dgm:pt>
    <dgm:pt modelId="{F06B184A-1A32-41E7-A964-1CEB75157B76}">
      <dgm:prSet custT="1"/>
      <dgm:spPr/>
      <dgm:t>
        <a:bodyPr/>
        <a:lstStyle/>
        <a:p>
          <a:pPr algn="l"/>
          <a:r>
            <a:rPr lang="el-GR" sz="2000" b="1" dirty="0">
              <a:effectLst>
                <a:outerShdw blurRad="38100" dist="38100" dir="2700000" algn="tl">
                  <a:srgbClr val="000000">
                    <a:alpha val="43137"/>
                  </a:srgbClr>
                </a:outerShdw>
              </a:effectLst>
            </a:rPr>
            <a:t>Ασφάλεια</a:t>
          </a:r>
          <a:r>
            <a:rPr lang="en-GB" sz="2000" b="1" dirty="0">
              <a:effectLst>
                <a:outerShdw blurRad="38100" dist="38100" dir="2700000" algn="tl">
                  <a:srgbClr val="000000">
                    <a:alpha val="43137"/>
                  </a:srgbClr>
                </a:outerShdw>
              </a:effectLst>
            </a:rPr>
            <a:t>: </a:t>
          </a:r>
        </a:p>
        <a:p>
          <a:pPr algn="l"/>
          <a:r>
            <a:rPr lang="el-GR" sz="2000" b="0" dirty="0">
              <a:effectLst/>
            </a:rPr>
            <a:t>Προστασία των συσκευών, του περιεχομένου, των προσωπικών δεδομένων και της ιδιωτικής ζωής σε ψηφιακά περιβάλλοντα - προστασία της σωματικής και ψυχικής υγείας, καθώς και επίγνωση των ψηφιακών τεχνολογιών που συμβάλλουν στην κοινωνική ευημερία και την κοινωνική ένταξη - κατανόηση των περιβαλλοντικών επιπτώσεων των ψηφιακών τεχνολογιών και της χρήσης τους.</a:t>
          </a:r>
          <a:endParaRPr lang="en-ZA" sz="2000" b="0" dirty="0">
            <a:effectLst/>
          </a:endParaRPr>
        </a:p>
      </dgm:t>
    </dgm:pt>
    <dgm:pt modelId="{25072093-7089-4727-A64C-30DC21D92BE0}" type="parTrans" cxnId="{A57127B3-E081-48ED-92B2-0CA08265E651}">
      <dgm:prSet/>
      <dgm:spPr/>
      <dgm:t>
        <a:bodyPr/>
        <a:lstStyle/>
        <a:p>
          <a:endParaRPr lang="en-ZA"/>
        </a:p>
      </dgm:t>
    </dgm:pt>
    <dgm:pt modelId="{321A192A-AF6A-49EB-983D-BE6EA1E1CDEC}" type="sibTrans" cxnId="{A57127B3-E081-48ED-92B2-0CA08265E651}">
      <dgm:prSet/>
      <dgm:spPr/>
      <dgm:t>
        <a:bodyPr/>
        <a:lstStyle/>
        <a:p>
          <a:endParaRPr lang="en-ZA"/>
        </a:p>
      </dgm:t>
    </dgm:pt>
    <dgm:pt modelId="{9082EF27-C682-4503-871B-83B732998A18}" type="pres">
      <dgm:prSet presAssocID="{6A7515AC-5EC5-45BB-98DB-6BC5E7C3C60C}" presName="diagram" presStyleCnt="0">
        <dgm:presLayoutVars>
          <dgm:dir/>
          <dgm:resizeHandles val="exact"/>
        </dgm:presLayoutVars>
      </dgm:prSet>
      <dgm:spPr/>
    </dgm:pt>
    <dgm:pt modelId="{0BCE87D1-B7C6-497A-B1F5-369B2437F580}" type="pres">
      <dgm:prSet presAssocID="{97508BFB-646E-4CFA-9D8A-C2EDFE1AF9F5}" presName="node" presStyleLbl="node1" presStyleIdx="0" presStyleCnt="2" custScaleX="103931" custScaleY="109020">
        <dgm:presLayoutVars>
          <dgm:bulletEnabled val="1"/>
        </dgm:presLayoutVars>
      </dgm:prSet>
      <dgm:spPr/>
    </dgm:pt>
    <dgm:pt modelId="{2BF42C78-F02C-48FA-8A21-8E2846F6D18F}" type="pres">
      <dgm:prSet presAssocID="{2E2759C3-43B3-467D-B4F2-130F0158FB4E}" presName="sibTrans" presStyleCnt="0"/>
      <dgm:spPr/>
    </dgm:pt>
    <dgm:pt modelId="{AC555079-1CAD-466A-8CA0-2D81AB176E41}" type="pres">
      <dgm:prSet presAssocID="{F06B184A-1A32-41E7-A964-1CEB75157B76}" presName="node" presStyleLbl="node1" presStyleIdx="1" presStyleCnt="2" custScaleY="109020">
        <dgm:presLayoutVars>
          <dgm:bulletEnabled val="1"/>
        </dgm:presLayoutVars>
      </dgm:prSet>
      <dgm:spPr/>
    </dgm:pt>
  </dgm:ptLst>
  <dgm:cxnLst>
    <dgm:cxn modelId="{CF4FAF49-0C9E-45B0-8B82-3ED216D0311B}" type="presOf" srcId="{97508BFB-646E-4CFA-9D8A-C2EDFE1AF9F5}" destId="{0BCE87D1-B7C6-497A-B1F5-369B2437F580}" srcOrd="0" destOrd="0" presId="urn:microsoft.com/office/officeart/2005/8/layout/default"/>
    <dgm:cxn modelId="{A6A95E4E-2D3E-4A9A-AC9C-E99CE52FFF94}" type="presOf" srcId="{F06B184A-1A32-41E7-A964-1CEB75157B76}" destId="{AC555079-1CAD-466A-8CA0-2D81AB176E41}" srcOrd="0" destOrd="0" presId="urn:microsoft.com/office/officeart/2005/8/layout/default"/>
    <dgm:cxn modelId="{BBF71476-ED37-49B9-9525-94EB0C0952BB}" srcId="{6A7515AC-5EC5-45BB-98DB-6BC5E7C3C60C}" destId="{97508BFB-646E-4CFA-9D8A-C2EDFE1AF9F5}" srcOrd="0" destOrd="0" parTransId="{3B0930EF-E0E6-4CDD-8DEA-44B752CC0DA8}" sibTransId="{2E2759C3-43B3-467D-B4F2-130F0158FB4E}"/>
    <dgm:cxn modelId="{7D72959F-6677-4201-9BFC-35DA81C366C3}" type="presOf" srcId="{6A7515AC-5EC5-45BB-98DB-6BC5E7C3C60C}" destId="{9082EF27-C682-4503-871B-83B732998A18}" srcOrd="0" destOrd="0" presId="urn:microsoft.com/office/officeart/2005/8/layout/default"/>
    <dgm:cxn modelId="{A57127B3-E081-48ED-92B2-0CA08265E651}" srcId="{6A7515AC-5EC5-45BB-98DB-6BC5E7C3C60C}" destId="{F06B184A-1A32-41E7-A964-1CEB75157B76}" srcOrd="1" destOrd="0" parTransId="{25072093-7089-4727-A64C-30DC21D92BE0}" sibTransId="{321A192A-AF6A-49EB-983D-BE6EA1E1CDEC}"/>
    <dgm:cxn modelId="{8435362A-FA4F-475F-8E13-D4207F181FE7}" type="presParOf" srcId="{9082EF27-C682-4503-871B-83B732998A18}" destId="{0BCE87D1-B7C6-497A-B1F5-369B2437F580}" srcOrd="0" destOrd="0" presId="urn:microsoft.com/office/officeart/2005/8/layout/default"/>
    <dgm:cxn modelId="{D8617AB1-085F-4A2B-96BA-ECA7623573AB}" type="presParOf" srcId="{9082EF27-C682-4503-871B-83B732998A18}" destId="{2BF42C78-F02C-48FA-8A21-8E2846F6D18F}" srcOrd="1" destOrd="0" presId="urn:microsoft.com/office/officeart/2005/8/layout/default"/>
    <dgm:cxn modelId="{CF664AC6-3C52-474A-89E9-1A1932468345}" type="presParOf" srcId="{9082EF27-C682-4503-871B-83B732998A18}" destId="{AC555079-1CAD-466A-8CA0-2D81AB176E4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7515AC-5EC5-45BB-98DB-6BC5E7C3C60C}"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97508BFB-646E-4CFA-9D8A-C2EDFE1AF9F5}">
      <dgm:prSet phldrT="[Text]" custT="1"/>
      <dgm:spPr/>
      <dgm:t>
        <a:bodyPr/>
        <a:lstStyle/>
        <a:p>
          <a:pPr algn="l"/>
          <a:r>
            <a:rPr lang="el-GR" sz="2000" b="1" dirty="0">
              <a:effectLst>
                <a:outerShdw blurRad="38100" dist="38100" dir="2700000" algn="tl">
                  <a:srgbClr val="000000">
                    <a:alpha val="43137"/>
                  </a:srgbClr>
                </a:outerShdw>
              </a:effectLst>
            </a:rPr>
            <a:t>Επίλυση προβλημάτων</a:t>
          </a:r>
          <a:r>
            <a:rPr lang="en-GB" sz="2000" b="1" dirty="0">
              <a:effectLst>
                <a:outerShdw blurRad="38100" dist="38100" dir="2700000" algn="tl">
                  <a:srgbClr val="000000">
                    <a:alpha val="43137"/>
                  </a:srgbClr>
                </a:outerShdw>
              </a:effectLst>
            </a:rPr>
            <a:t>: </a:t>
          </a:r>
        </a:p>
        <a:p>
          <a:pPr algn="l"/>
          <a:r>
            <a:rPr lang="el-GR" sz="2000" b="0" dirty="0">
              <a:effectLst/>
            </a:rPr>
            <a:t>Εντοπισμός αναγκών και προβλημάτων, επίλυση εννοιολογικών προβλημάτων και προβληματικών καταστάσεων σε ψηφιακά περιβάλλοντα - χρήση ψηφιακών εργαλείων για την καινοτομία διαδικασιών και προϊόντων - συνεχής ενημέρωση για την ψηφιακή εξέλιξη.</a:t>
          </a:r>
          <a:endParaRPr lang="en-ZA" sz="2000" b="0" dirty="0">
            <a:effectLst/>
          </a:endParaRPr>
        </a:p>
      </dgm:t>
    </dgm:pt>
    <dgm:pt modelId="{3B0930EF-E0E6-4CDD-8DEA-44B752CC0DA8}" type="parTrans" cxnId="{BBF71476-ED37-49B9-9525-94EB0C0952BB}">
      <dgm:prSet/>
      <dgm:spPr/>
      <dgm:t>
        <a:bodyPr/>
        <a:lstStyle/>
        <a:p>
          <a:endParaRPr lang="en-ZA"/>
        </a:p>
      </dgm:t>
    </dgm:pt>
    <dgm:pt modelId="{2E2759C3-43B3-467D-B4F2-130F0158FB4E}" type="sibTrans" cxnId="{BBF71476-ED37-49B9-9525-94EB0C0952BB}">
      <dgm:prSet/>
      <dgm:spPr/>
      <dgm:t>
        <a:bodyPr/>
        <a:lstStyle/>
        <a:p>
          <a:endParaRPr lang="en-ZA"/>
        </a:p>
      </dgm:t>
    </dgm:pt>
    <dgm:pt modelId="{9082EF27-C682-4503-871B-83B732998A18}" type="pres">
      <dgm:prSet presAssocID="{6A7515AC-5EC5-45BB-98DB-6BC5E7C3C60C}" presName="diagram" presStyleCnt="0">
        <dgm:presLayoutVars>
          <dgm:dir/>
          <dgm:resizeHandles val="exact"/>
        </dgm:presLayoutVars>
      </dgm:prSet>
      <dgm:spPr/>
    </dgm:pt>
    <dgm:pt modelId="{0BCE87D1-B7C6-497A-B1F5-369B2437F580}" type="pres">
      <dgm:prSet presAssocID="{97508BFB-646E-4CFA-9D8A-C2EDFE1AF9F5}" presName="node" presStyleLbl="node1" presStyleIdx="0" presStyleCnt="1" custScaleX="103931" custLinFactNeighborX="58587" custLinFactNeighborY="-12">
        <dgm:presLayoutVars>
          <dgm:bulletEnabled val="1"/>
        </dgm:presLayoutVars>
      </dgm:prSet>
      <dgm:spPr/>
    </dgm:pt>
  </dgm:ptLst>
  <dgm:cxnLst>
    <dgm:cxn modelId="{CF4FAF49-0C9E-45B0-8B82-3ED216D0311B}" type="presOf" srcId="{97508BFB-646E-4CFA-9D8A-C2EDFE1AF9F5}" destId="{0BCE87D1-B7C6-497A-B1F5-369B2437F580}" srcOrd="0" destOrd="0" presId="urn:microsoft.com/office/officeart/2005/8/layout/default"/>
    <dgm:cxn modelId="{BBF71476-ED37-49B9-9525-94EB0C0952BB}" srcId="{6A7515AC-5EC5-45BB-98DB-6BC5E7C3C60C}" destId="{97508BFB-646E-4CFA-9D8A-C2EDFE1AF9F5}" srcOrd="0" destOrd="0" parTransId="{3B0930EF-E0E6-4CDD-8DEA-44B752CC0DA8}" sibTransId="{2E2759C3-43B3-467D-B4F2-130F0158FB4E}"/>
    <dgm:cxn modelId="{7D72959F-6677-4201-9BFC-35DA81C366C3}" type="presOf" srcId="{6A7515AC-5EC5-45BB-98DB-6BC5E7C3C60C}" destId="{9082EF27-C682-4503-871B-83B732998A18}" srcOrd="0" destOrd="0" presId="urn:microsoft.com/office/officeart/2005/8/layout/default"/>
    <dgm:cxn modelId="{8435362A-FA4F-475F-8E13-D4207F181FE7}" type="presParOf" srcId="{9082EF27-C682-4503-871B-83B732998A18}" destId="{0BCE87D1-B7C6-497A-B1F5-369B2437F58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9E99D3-C35B-4F39-9597-E58CE323D53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D11C7F4E-5747-45A5-83FD-4BD4E9AF8EFE}">
      <dgm:prSet phldrT="[Text]" custT="1"/>
      <dgm:spPr/>
      <dgm:t>
        <a:bodyPr/>
        <a:lstStyle/>
        <a:p>
          <a:r>
            <a:rPr lang="en-ZA" sz="2400" dirty="0">
              <a:effectLst>
                <a:outerShdw blurRad="38100" dist="38100" dir="2700000" algn="tl">
                  <a:srgbClr val="000000">
                    <a:alpha val="43137"/>
                  </a:srgbClr>
                </a:outerShdw>
              </a:effectLst>
            </a:rPr>
            <a:t>GIPHY</a:t>
          </a:r>
        </a:p>
      </dgm:t>
    </dgm:pt>
    <dgm:pt modelId="{7F83FB43-2C7E-4995-A19A-84057F86140C}" type="parTrans" cxnId="{AA838065-D16A-4E52-829B-9EB27C8B8A88}">
      <dgm:prSet/>
      <dgm:spPr/>
      <dgm:t>
        <a:bodyPr/>
        <a:lstStyle/>
        <a:p>
          <a:endParaRPr lang="en-ZA"/>
        </a:p>
      </dgm:t>
    </dgm:pt>
    <dgm:pt modelId="{368B5434-BD01-40BE-86F9-143EA8910F70}" type="sibTrans" cxnId="{AA838065-D16A-4E52-829B-9EB27C8B8A88}">
      <dgm:prSet/>
      <dgm:spPr/>
      <dgm:t>
        <a:bodyPr/>
        <a:lstStyle/>
        <a:p>
          <a:endParaRPr lang="en-ZA"/>
        </a:p>
      </dgm:t>
    </dgm:pt>
    <dgm:pt modelId="{93E703BB-CB18-4FE1-81CF-77A519E125FB}">
      <dgm:prSet custT="1"/>
      <dgm:spPr/>
      <dgm:t>
        <a:bodyPr/>
        <a:lstStyle/>
        <a:p>
          <a:r>
            <a:rPr lang="en-ZA" sz="2400" dirty="0">
              <a:effectLst>
                <a:outerShdw blurRad="38100" dist="38100" dir="2700000" algn="tl">
                  <a:srgbClr val="000000">
                    <a:alpha val="43137"/>
                  </a:srgbClr>
                </a:outerShdw>
              </a:effectLst>
            </a:rPr>
            <a:t>SurveyMonkey</a:t>
          </a:r>
        </a:p>
      </dgm:t>
    </dgm:pt>
    <dgm:pt modelId="{D57D49CB-7A0E-4ED8-BB0B-1BB9CFEDD53C}" type="parTrans" cxnId="{955CCAD9-7D06-4FB0-A483-AAF16A36040A}">
      <dgm:prSet/>
      <dgm:spPr/>
      <dgm:t>
        <a:bodyPr/>
        <a:lstStyle/>
        <a:p>
          <a:endParaRPr lang="en-ZA"/>
        </a:p>
      </dgm:t>
    </dgm:pt>
    <dgm:pt modelId="{13C2F1AE-E973-4D29-B94C-E9DC24BC50FF}" type="sibTrans" cxnId="{955CCAD9-7D06-4FB0-A483-AAF16A36040A}">
      <dgm:prSet/>
      <dgm:spPr/>
      <dgm:t>
        <a:bodyPr/>
        <a:lstStyle/>
        <a:p>
          <a:endParaRPr lang="en-ZA"/>
        </a:p>
      </dgm:t>
    </dgm:pt>
    <dgm:pt modelId="{D345B8E9-2F65-41DF-A6B2-AF1E1C05A28E}">
      <dgm:prSet custT="1"/>
      <dgm:spPr/>
      <dgm:t>
        <a:bodyPr/>
        <a:lstStyle/>
        <a:p>
          <a:r>
            <a:rPr lang="en-ZA" sz="2400">
              <a:effectLst>
                <a:outerShdw blurRad="38100" dist="38100" dir="2700000" algn="tl">
                  <a:srgbClr val="000000">
                    <a:alpha val="43137"/>
                  </a:srgbClr>
                </a:outerShdw>
              </a:effectLst>
            </a:rPr>
            <a:t>Snappa</a:t>
          </a:r>
        </a:p>
      </dgm:t>
    </dgm:pt>
    <dgm:pt modelId="{0B1FD0D6-64A5-4728-97FF-ED09CAFCA907}" type="parTrans" cxnId="{B8CE8D23-035F-4D1F-91D5-2589B6675E6B}">
      <dgm:prSet/>
      <dgm:spPr/>
      <dgm:t>
        <a:bodyPr/>
        <a:lstStyle/>
        <a:p>
          <a:endParaRPr lang="en-ZA"/>
        </a:p>
      </dgm:t>
    </dgm:pt>
    <dgm:pt modelId="{9E32B669-6632-460B-9EA9-F0EDA0712CC8}" type="sibTrans" cxnId="{B8CE8D23-035F-4D1F-91D5-2589B6675E6B}">
      <dgm:prSet/>
      <dgm:spPr/>
      <dgm:t>
        <a:bodyPr/>
        <a:lstStyle/>
        <a:p>
          <a:endParaRPr lang="en-ZA"/>
        </a:p>
      </dgm:t>
    </dgm:pt>
    <dgm:pt modelId="{CBBDDA4C-A56F-4E61-85EC-6706133FFF4B}">
      <dgm:prSet custT="1"/>
      <dgm:spPr/>
      <dgm:t>
        <a:bodyPr/>
        <a:lstStyle/>
        <a:p>
          <a:r>
            <a:rPr lang="en-ZA" sz="2400">
              <a:effectLst>
                <a:outerShdw blurRad="38100" dist="38100" dir="2700000" algn="tl">
                  <a:srgbClr val="000000">
                    <a:alpha val="43137"/>
                  </a:srgbClr>
                </a:outerShdw>
              </a:effectLst>
            </a:rPr>
            <a:t>Wideo</a:t>
          </a:r>
        </a:p>
      </dgm:t>
    </dgm:pt>
    <dgm:pt modelId="{1955A6DF-90A7-454D-A949-42C187183675}" type="parTrans" cxnId="{9FAC9FB9-64FB-40FB-8DFD-4D5B0663F7E3}">
      <dgm:prSet/>
      <dgm:spPr/>
      <dgm:t>
        <a:bodyPr/>
        <a:lstStyle/>
        <a:p>
          <a:endParaRPr lang="en-ZA"/>
        </a:p>
      </dgm:t>
    </dgm:pt>
    <dgm:pt modelId="{E564D2DB-4A57-4EC0-AABA-DF4CDA89F4F8}" type="sibTrans" cxnId="{9FAC9FB9-64FB-40FB-8DFD-4D5B0663F7E3}">
      <dgm:prSet/>
      <dgm:spPr/>
      <dgm:t>
        <a:bodyPr/>
        <a:lstStyle/>
        <a:p>
          <a:endParaRPr lang="en-ZA"/>
        </a:p>
      </dgm:t>
    </dgm:pt>
    <dgm:pt modelId="{E36A7725-2F84-42BC-8613-A0D2B49F50F2}">
      <dgm:prSet custT="1"/>
      <dgm:spPr/>
      <dgm:t>
        <a:bodyPr/>
        <a:lstStyle/>
        <a:p>
          <a:r>
            <a:rPr lang="en-ZA" sz="2400">
              <a:effectLst>
                <a:outerShdw blurRad="38100" dist="38100" dir="2700000" algn="tl">
                  <a:srgbClr val="000000">
                    <a:alpha val="43137"/>
                  </a:srgbClr>
                </a:outerShdw>
              </a:effectLst>
            </a:rPr>
            <a:t>Venngage</a:t>
          </a:r>
        </a:p>
      </dgm:t>
    </dgm:pt>
    <dgm:pt modelId="{1B4A02D3-CAD5-47A4-B513-1181333F6A8D}" type="parTrans" cxnId="{D6D3CE5B-5110-4AEC-9863-525AF3C24ECA}">
      <dgm:prSet/>
      <dgm:spPr/>
      <dgm:t>
        <a:bodyPr/>
        <a:lstStyle/>
        <a:p>
          <a:endParaRPr lang="en-ZA"/>
        </a:p>
      </dgm:t>
    </dgm:pt>
    <dgm:pt modelId="{2813F2D6-004F-4812-8678-3CE51359B8FE}" type="sibTrans" cxnId="{D6D3CE5B-5110-4AEC-9863-525AF3C24ECA}">
      <dgm:prSet/>
      <dgm:spPr/>
      <dgm:t>
        <a:bodyPr/>
        <a:lstStyle/>
        <a:p>
          <a:endParaRPr lang="en-ZA"/>
        </a:p>
      </dgm:t>
    </dgm:pt>
    <dgm:pt modelId="{96A8CC99-9225-4B8A-8F99-82528CC95ACF}">
      <dgm:prSet custT="1"/>
      <dgm:spPr/>
      <dgm:t>
        <a:bodyPr/>
        <a:lstStyle/>
        <a:p>
          <a:r>
            <a:rPr lang="en-ZA" sz="2400">
              <a:effectLst>
                <a:outerShdw blurRad="38100" dist="38100" dir="2700000" algn="tl">
                  <a:srgbClr val="000000">
                    <a:alpha val="43137"/>
                  </a:srgbClr>
                </a:outerShdw>
              </a:effectLst>
            </a:rPr>
            <a:t>Meme Generator</a:t>
          </a:r>
        </a:p>
      </dgm:t>
    </dgm:pt>
    <dgm:pt modelId="{40A9614D-810B-4EAC-A975-EA3B420A1C4A}" type="parTrans" cxnId="{F63966AE-A3BA-4F92-B0A0-28052F31075F}">
      <dgm:prSet/>
      <dgm:spPr/>
      <dgm:t>
        <a:bodyPr/>
        <a:lstStyle/>
        <a:p>
          <a:endParaRPr lang="en-ZA"/>
        </a:p>
      </dgm:t>
    </dgm:pt>
    <dgm:pt modelId="{14F4FBF4-FA94-43AB-BD5D-93440E136871}" type="sibTrans" cxnId="{F63966AE-A3BA-4F92-B0A0-28052F31075F}">
      <dgm:prSet/>
      <dgm:spPr/>
      <dgm:t>
        <a:bodyPr/>
        <a:lstStyle/>
        <a:p>
          <a:endParaRPr lang="en-ZA"/>
        </a:p>
      </dgm:t>
    </dgm:pt>
    <dgm:pt modelId="{6944CE23-F924-43BF-915F-2C04EA36480A}" type="pres">
      <dgm:prSet presAssocID="{B29E99D3-C35B-4F39-9597-E58CE323D537}" presName="diagram" presStyleCnt="0">
        <dgm:presLayoutVars>
          <dgm:dir/>
          <dgm:resizeHandles val="exact"/>
        </dgm:presLayoutVars>
      </dgm:prSet>
      <dgm:spPr/>
    </dgm:pt>
    <dgm:pt modelId="{65644C2B-1FC8-45C5-A0DB-CE0146F2BF24}" type="pres">
      <dgm:prSet presAssocID="{D11C7F4E-5747-45A5-83FD-4BD4E9AF8EFE}" presName="node" presStyleLbl="node1" presStyleIdx="0" presStyleCnt="6">
        <dgm:presLayoutVars>
          <dgm:bulletEnabled val="1"/>
        </dgm:presLayoutVars>
      </dgm:prSet>
      <dgm:spPr/>
    </dgm:pt>
    <dgm:pt modelId="{3DE127CF-7589-4437-8423-78ECDCE5F791}" type="pres">
      <dgm:prSet presAssocID="{368B5434-BD01-40BE-86F9-143EA8910F70}" presName="sibTrans" presStyleCnt="0"/>
      <dgm:spPr/>
    </dgm:pt>
    <dgm:pt modelId="{32A3D174-C99D-4002-8147-BA4F2E4F9E03}" type="pres">
      <dgm:prSet presAssocID="{93E703BB-CB18-4FE1-81CF-77A519E125FB}" presName="node" presStyleLbl="node1" presStyleIdx="1" presStyleCnt="6">
        <dgm:presLayoutVars>
          <dgm:bulletEnabled val="1"/>
        </dgm:presLayoutVars>
      </dgm:prSet>
      <dgm:spPr/>
    </dgm:pt>
    <dgm:pt modelId="{DCF80EB0-8A15-4485-A9B3-8CD9393741EE}" type="pres">
      <dgm:prSet presAssocID="{13C2F1AE-E973-4D29-B94C-E9DC24BC50FF}" presName="sibTrans" presStyleCnt="0"/>
      <dgm:spPr/>
    </dgm:pt>
    <dgm:pt modelId="{1CE125FB-7D10-4500-80D9-79DC192F29E2}" type="pres">
      <dgm:prSet presAssocID="{D345B8E9-2F65-41DF-A6B2-AF1E1C05A28E}" presName="node" presStyleLbl="node1" presStyleIdx="2" presStyleCnt="6">
        <dgm:presLayoutVars>
          <dgm:bulletEnabled val="1"/>
        </dgm:presLayoutVars>
      </dgm:prSet>
      <dgm:spPr/>
    </dgm:pt>
    <dgm:pt modelId="{E0A3D974-0924-486C-9A2F-A2EBDD483783}" type="pres">
      <dgm:prSet presAssocID="{9E32B669-6632-460B-9EA9-F0EDA0712CC8}" presName="sibTrans" presStyleCnt="0"/>
      <dgm:spPr/>
    </dgm:pt>
    <dgm:pt modelId="{40269019-60D7-4ACF-BCEF-AC1E62023EF7}" type="pres">
      <dgm:prSet presAssocID="{CBBDDA4C-A56F-4E61-85EC-6706133FFF4B}" presName="node" presStyleLbl="node1" presStyleIdx="3" presStyleCnt="6">
        <dgm:presLayoutVars>
          <dgm:bulletEnabled val="1"/>
        </dgm:presLayoutVars>
      </dgm:prSet>
      <dgm:spPr/>
    </dgm:pt>
    <dgm:pt modelId="{27974C03-3DCB-49F2-8F28-4F4BCB6BAF5E}" type="pres">
      <dgm:prSet presAssocID="{E564D2DB-4A57-4EC0-AABA-DF4CDA89F4F8}" presName="sibTrans" presStyleCnt="0"/>
      <dgm:spPr/>
    </dgm:pt>
    <dgm:pt modelId="{66F6D826-5DAD-446A-8612-F11BFF08C085}" type="pres">
      <dgm:prSet presAssocID="{E36A7725-2F84-42BC-8613-A0D2B49F50F2}" presName="node" presStyleLbl="node1" presStyleIdx="4" presStyleCnt="6">
        <dgm:presLayoutVars>
          <dgm:bulletEnabled val="1"/>
        </dgm:presLayoutVars>
      </dgm:prSet>
      <dgm:spPr/>
    </dgm:pt>
    <dgm:pt modelId="{1F733873-3394-4B11-99EB-7E29683459AB}" type="pres">
      <dgm:prSet presAssocID="{2813F2D6-004F-4812-8678-3CE51359B8FE}" presName="sibTrans" presStyleCnt="0"/>
      <dgm:spPr/>
    </dgm:pt>
    <dgm:pt modelId="{0DE88E20-C1B9-440D-8AC1-F864C1DDEE5B}" type="pres">
      <dgm:prSet presAssocID="{96A8CC99-9225-4B8A-8F99-82528CC95ACF}" presName="node" presStyleLbl="node1" presStyleIdx="5" presStyleCnt="6">
        <dgm:presLayoutVars>
          <dgm:bulletEnabled val="1"/>
        </dgm:presLayoutVars>
      </dgm:prSet>
      <dgm:spPr/>
    </dgm:pt>
  </dgm:ptLst>
  <dgm:cxnLst>
    <dgm:cxn modelId="{47C80303-5CA2-45F1-86DA-D072787EA94E}" type="presOf" srcId="{96A8CC99-9225-4B8A-8F99-82528CC95ACF}" destId="{0DE88E20-C1B9-440D-8AC1-F864C1DDEE5B}" srcOrd="0" destOrd="0" presId="urn:microsoft.com/office/officeart/2005/8/layout/default"/>
    <dgm:cxn modelId="{3F77FE08-6A67-4401-ADC6-50C243C32B3C}" type="presOf" srcId="{D11C7F4E-5747-45A5-83FD-4BD4E9AF8EFE}" destId="{65644C2B-1FC8-45C5-A0DB-CE0146F2BF24}" srcOrd="0" destOrd="0" presId="urn:microsoft.com/office/officeart/2005/8/layout/default"/>
    <dgm:cxn modelId="{B8CE8D23-035F-4D1F-91D5-2589B6675E6B}" srcId="{B29E99D3-C35B-4F39-9597-E58CE323D537}" destId="{D345B8E9-2F65-41DF-A6B2-AF1E1C05A28E}" srcOrd="2" destOrd="0" parTransId="{0B1FD0D6-64A5-4728-97FF-ED09CAFCA907}" sibTransId="{9E32B669-6632-460B-9EA9-F0EDA0712CC8}"/>
    <dgm:cxn modelId="{D6D3CE5B-5110-4AEC-9863-525AF3C24ECA}" srcId="{B29E99D3-C35B-4F39-9597-E58CE323D537}" destId="{E36A7725-2F84-42BC-8613-A0D2B49F50F2}" srcOrd="4" destOrd="0" parTransId="{1B4A02D3-CAD5-47A4-B513-1181333F6A8D}" sibTransId="{2813F2D6-004F-4812-8678-3CE51359B8FE}"/>
    <dgm:cxn modelId="{7F563545-7477-4695-A5D8-6FEB5D6781B0}" type="presOf" srcId="{93E703BB-CB18-4FE1-81CF-77A519E125FB}" destId="{32A3D174-C99D-4002-8147-BA4F2E4F9E03}" srcOrd="0" destOrd="0" presId="urn:microsoft.com/office/officeart/2005/8/layout/default"/>
    <dgm:cxn modelId="{AA838065-D16A-4E52-829B-9EB27C8B8A88}" srcId="{B29E99D3-C35B-4F39-9597-E58CE323D537}" destId="{D11C7F4E-5747-45A5-83FD-4BD4E9AF8EFE}" srcOrd="0" destOrd="0" parTransId="{7F83FB43-2C7E-4995-A19A-84057F86140C}" sibTransId="{368B5434-BD01-40BE-86F9-143EA8910F70}"/>
    <dgm:cxn modelId="{054FC867-D28B-42D3-BAC7-EB21FB9F7326}" type="presOf" srcId="{CBBDDA4C-A56F-4E61-85EC-6706133FFF4B}" destId="{40269019-60D7-4ACF-BCEF-AC1E62023EF7}" srcOrd="0" destOrd="0" presId="urn:microsoft.com/office/officeart/2005/8/layout/default"/>
    <dgm:cxn modelId="{4F9F8D4D-C37C-4670-9E54-4C264BD23659}" type="presOf" srcId="{B29E99D3-C35B-4F39-9597-E58CE323D537}" destId="{6944CE23-F924-43BF-915F-2C04EA36480A}" srcOrd="0" destOrd="0" presId="urn:microsoft.com/office/officeart/2005/8/layout/default"/>
    <dgm:cxn modelId="{F63966AE-A3BA-4F92-B0A0-28052F31075F}" srcId="{B29E99D3-C35B-4F39-9597-E58CE323D537}" destId="{96A8CC99-9225-4B8A-8F99-82528CC95ACF}" srcOrd="5" destOrd="0" parTransId="{40A9614D-810B-4EAC-A975-EA3B420A1C4A}" sibTransId="{14F4FBF4-FA94-43AB-BD5D-93440E136871}"/>
    <dgm:cxn modelId="{9955C7B1-EE2F-435C-9604-0E456C1416C5}" type="presOf" srcId="{D345B8E9-2F65-41DF-A6B2-AF1E1C05A28E}" destId="{1CE125FB-7D10-4500-80D9-79DC192F29E2}" srcOrd="0" destOrd="0" presId="urn:microsoft.com/office/officeart/2005/8/layout/default"/>
    <dgm:cxn modelId="{9FAC9FB9-64FB-40FB-8DFD-4D5B0663F7E3}" srcId="{B29E99D3-C35B-4F39-9597-E58CE323D537}" destId="{CBBDDA4C-A56F-4E61-85EC-6706133FFF4B}" srcOrd="3" destOrd="0" parTransId="{1955A6DF-90A7-454D-A949-42C187183675}" sibTransId="{E564D2DB-4A57-4EC0-AABA-DF4CDA89F4F8}"/>
    <dgm:cxn modelId="{2CCD58D0-A747-4D1B-B479-B1D5D226A57E}" type="presOf" srcId="{E36A7725-2F84-42BC-8613-A0D2B49F50F2}" destId="{66F6D826-5DAD-446A-8612-F11BFF08C085}" srcOrd="0" destOrd="0" presId="urn:microsoft.com/office/officeart/2005/8/layout/default"/>
    <dgm:cxn modelId="{955CCAD9-7D06-4FB0-A483-AAF16A36040A}" srcId="{B29E99D3-C35B-4F39-9597-E58CE323D537}" destId="{93E703BB-CB18-4FE1-81CF-77A519E125FB}" srcOrd="1" destOrd="0" parTransId="{D57D49CB-7A0E-4ED8-BB0B-1BB9CFEDD53C}" sibTransId="{13C2F1AE-E973-4D29-B94C-E9DC24BC50FF}"/>
    <dgm:cxn modelId="{260DA80A-54D2-4731-9FCE-DFB30CDDA345}" type="presParOf" srcId="{6944CE23-F924-43BF-915F-2C04EA36480A}" destId="{65644C2B-1FC8-45C5-A0DB-CE0146F2BF24}" srcOrd="0" destOrd="0" presId="urn:microsoft.com/office/officeart/2005/8/layout/default"/>
    <dgm:cxn modelId="{62777B04-3DCC-4355-9D72-49EE2622E2EB}" type="presParOf" srcId="{6944CE23-F924-43BF-915F-2C04EA36480A}" destId="{3DE127CF-7589-4437-8423-78ECDCE5F791}" srcOrd="1" destOrd="0" presId="urn:microsoft.com/office/officeart/2005/8/layout/default"/>
    <dgm:cxn modelId="{499ACE47-23BE-427B-8F72-7584DE416F4E}" type="presParOf" srcId="{6944CE23-F924-43BF-915F-2C04EA36480A}" destId="{32A3D174-C99D-4002-8147-BA4F2E4F9E03}" srcOrd="2" destOrd="0" presId="urn:microsoft.com/office/officeart/2005/8/layout/default"/>
    <dgm:cxn modelId="{2A8F87DD-071A-4B4C-A8D3-F22646C29277}" type="presParOf" srcId="{6944CE23-F924-43BF-915F-2C04EA36480A}" destId="{DCF80EB0-8A15-4485-A9B3-8CD9393741EE}" srcOrd="3" destOrd="0" presId="urn:microsoft.com/office/officeart/2005/8/layout/default"/>
    <dgm:cxn modelId="{D77EA27F-F423-44E0-814F-DB36F800CF71}" type="presParOf" srcId="{6944CE23-F924-43BF-915F-2C04EA36480A}" destId="{1CE125FB-7D10-4500-80D9-79DC192F29E2}" srcOrd="4" destOrd="0" presId="urn:microsoft.com/office/officeart/2005/8/layout/default"/>
    <dgm:cxn modelId="{D77BD86B-D529-4CF5-82AA-3C8DF4A9B83D}" type="presParOf" srcId="{6944CE23-F924-43BF-915F-2C04EA36480A}" destId="{E0A3D974-0924-486C-9A2F-A2EBDD483783}" srcOrd="5" destOrd="0" presId="urn:microsoft.com/office/officeart/2005/8/layout/default"/>
    <dgm:cxn modelId="{A692E3DB-16E6-4E02-A2AC-0ABA8DE4ECA6}" type="presParOf" srcId="{6944CE23-F924-43BF-915F-2C04EA36480A}" destId="{40269019-60D7-4ACF-BCEF-AC1E62023EF7}" srcOrd="6" destOrd="0" presId="urn:microsoft.com/office/officeart/2005/8/layout/default"/>
    <dgm:cxn modelId="{96EDFE6F-A46F-41D0-AF44-A1BA0745E866}" type="presParOf" srcId="{6944CE23-F924-43BF-915F-2C04EA36480A}" destId="{27974C03-3DCB-49F2-8F28-4F4BCB6BAF5E}" srcOrd="7" destOrd="0" presId="urn:microsoft.com/office/officeart/2005/8/layout/default"/>
    <dgm:cxn modelId="{15678C5F-4871-499B-AE41-D89F72049138}" type="presParOf" srcId="{6944CE23-F924-43BF-915F-2C04EA36480A}" destId="{66F6D826-5DAD-446A-8612-F11BFF08C085}" srcOrd="8" destOrd="0" presId="urn:microsoft.com/office/officeart/2005/8/layout/default"/>
    <dgm:cxn modelId="{15873E49-A922-4394-AC3F-1D28DC20DBF7}" type="presParOf" srcId="{6944CE23-F924-43BF-915F-2C04EA36480A}" destId="{1F733873-3394-4B11-99EB-7E29683459AB}" srcOrd="9" destOrd="0" presId="urn:microsoft.com/office/officeart/2005/8/layout/default"/>
    <dgm:cxn modelId="{2D7BB13B-EE65-43F6-8775-7AA0F62660F3}" type="presParOf" srcId="{6944CE23-F924-43BF-915F-2C04EA36480A}" destId="{0DE88E20-C1B9-440D-8AC1-F864C1DDEE5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9E99D3-C35B-4F39-9597-E58CE323D53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62A8E7C1-D0E5-4A7B-81F8-63979A9E47D5}">
      <dgm:prSet/>
      <dgm:spPr/>
      <dgm:t>
        <a:bodyPr/>
        <a:lstStyle/>
        <a:p>
          <a:r>
            <a:rPr lang="en-ZA" dirty="0" err="1">
              <a:effectLst>
                <a:outerShdw blurRad="38100" dist="38100" dir="2700000" algn="tl">
                  <a:srgbClr val="000000">
                    <a:alpha val="43137"/>
                  </a:srgbClr>
                </a:outerShdw>
              </a:effectLst>
            </a:rPr>
            <a:t>GameFroot</a:t>
          </a:r>
          <a:endParaRPr lang="en-ZA" dirty="0">
            <a:effectLst>
              <a:outerShdw blurRad="38100" dist="38100" dir="2700000" algn="tl">
                <a:srgbClr val="000000">
                  <a:alpha val="43137"/>
                </a:srgbClr>
              </a:outerShdw>
            </a:effectLst>
          </a:endParaRPr>
        </a:p>
      </dgm:t>
    </dgm:pt>
    <dgm:pt modelId="{63E7928E-0565-45EE-B9D4-50A1B33DF92B}" type="parTrans" cxnId="{2AC45743-1E8D-40E1-B528-3A199F65CEA4}">
      <dgm:prSet/>
      <dgm:spPr/>
      <dgm:t>
        <a:bodyPr/>
        <a:lstStyle/>
        <a:p>
          <a:endParaRPr lang="en-ZA">
            <a:effectLst>
              <a:outerShdw blurRad="38100" dist="38100" dir="2700000" algn="tl">
                <a:srgbClr val="000000">
                  <a:alpha val="43137"/>
                </a:srgbClr>
              </a:outerShdw>
            </a:effectLst>
          </a:endParaRPr>
        </a:p>
      </dgm:t>
    </dgm:pt>
    <dgm:pt modelId="{C2B9D4CB-A393-4FED-A19B-CC12D7223FB6}" type="sibTrans" cxnId="{2AC45743-1E8D-40E1-B528-3A199F65CEA4}">
      <dgm:prSet/>
      <dgm:spPr/>
      <dgm:t>
        <a:bodyPr/>
        <a:lstStyle/>
        <a:p>
          <a:endParaRPr lang="en-ZA">
            <a:effectLst>
              <a:outerShdw blurRad="38100" dist="38100" dir="2700000" algn="tl">
                <a:srgbClr val="000000">
                  <a:alpha val="43137"/>
                </a:srgbClr>
              </a:outerShdw>
            </a:effectLst>
          </a:endParaRPr>
        </a:p>
      </dgm:t>
    </dgm:pt>
    <dgm:pt modelId="{CA82226E-7053-4551-BDA2-7C6860E7A6BE}">
      <dgm:prSet/>
      <dgm:spPr/>
      <dgm:t>
        <a:bodyPr/>
        <a:lstStyle/>
        <a:p>
          <a:r>
            <a:rPr lang="en-ZA" dirty="0" err="1">
              <a:effectLst>
                <a:outerShdw blurRad="38100" dist="38100" dir="2700000" algn="tl">
                  <a:srgbClr val="000000">
                    <a:alpha val="43137"/>
                  </a:srgbClr>
                </a:outerShdw>
              </a:effectLst>
            </a:rPr>
            <a:t>NoNotes</a:t>
          </a:r>
          <a:endParaRPr lang="en-ZA" dirty="0">
            <a:effectLst>
              <a:outerShdw blurRad="38100" dist="38100" dir="2700000" algn="tl">
                <a:srgbClr val="000000">
                  <a:alpha val="43137"/>
                </a:srgbClr>
              </a:outerShdw>
            </a:effectLst>
          </a:endParaRPr>
        </a:p>
      </dgm:t>
    </dgm:pt>
    <dgm:pt modelId="{C0AD9C06-A2F0-4E6A-A159-166C0DFAB989}" type="parTrans" cxnId="{416D6C50-C046-43BB-BDE5-9CB2D68F9D15}">
      <dgm:prSet/>
      <dgm:spPr/>
      <dgm:t>
        <a:bodyPr/>
        <a:lstStyle/>
        <a:p>
          <a:endParaRPr lang="en-ZA">
            <a:effectLst>
              <a:outerShdw blurRad="38100" dist="38100" dir="2700000" algn="tl">
                <a:srgbClr val="000000">
                  <a:alpha val="43137"/>
                </a:srgbClr>
              </a:outerShdw>
            </a:effectLst>
          </a:endParaRPr>
        </a:p>
      </dgm:t>
    </dgm:pt>
    <dgm:pt modelId="{9DCF8B5B-A201-4A63-9CD9-39F269224ED8}" type="sibTrans" cxnId="{416D6C50-C046-43BB-BDE5-9CB2D68F9D15}">
      <dgm:prSet/>
      <dgm:spPr/>
      <dgm:t>
        <a:bodyPr/>
        <a:lstStyle/>
        <a:p>
          <a:endParaRPr lang="en-ZA">
            <a:effectLst>
              <a:outerShdw blurRad="38100" dist="38100" dir="2700000" algn="tl">
                <a:srgbClr val="000000">
                  <a:alpha val="43137"/>
                </a:srgbClr>
              </a:outerShdw>
            </a:effectLst>
          </a:endParaRPr>
        </a:p>
      </dgm:t>
    </dgm:pt>
    <dgm:pt modelId="{B0822B70-09D6-46D9-A707-96FDF4015407}">
      <dgm:prSet/>
      <dgm:spPr/>
      <dgm:t>
        <a:bodyPr/>
        <a:lstStyle/>
        <a:p>
          <a:r>
            <a:rPr lang="en-ZA" dirty="0">
              <a:effectLst>
                <a:outerShdw blurRad="38100" dist="38100" dir="2700000" algn="tl">
                  <a:srgbClr val="000000">
                    <a:alpha val="43137"/>
                  </a:srgbClr>
                </a:outerShdw>
              </a:effectLst>
            </a:rPr>
            <a:t>Checklist</a:t>
          </a:r>
        </a:p>
      </dgm:t>
    </dgm:pt>
    <dgm:pt modelId="{D64E83F5-A66E-4039-B64E-56EE19A05EE3}" type="parTrans" cxnId="{89E71C7F-5436-40E3-A3BE-5319922A7147}">
      <dgm:prSet/>
      <dgm:spPr/>
      <dgm:t>
        <a:bodyPr/>
        <a:lstStyle/>
        <a:p>
          <a:endParaRPr lang="en-ZA">
            <a:effectLst>
              <a:outerShdw blurRad="38100" dist="38100" dir="2700000" algn="tl">
                <a:srgbClr val="000000">
                  <a:alpha val="43137"/>
                </a:srgbClr>
              </a:outerShdw>
            </a:effectLst>
          </a:endParaRPr>
        </a:p>
      </dgm:t>
    </dgm:pt>
    <dgm:pt modelId="{29E05E16-640E-4DA5-AE93-AB18FD51BE89}" type="sibTrans" cxnId="{89E71C7F-5436-40E3-A3BE-5319922A7147}">
      <dgm:prSet/>
      <dgm:spPr/>
      <dgm:t>
        <a:bodyPr/>
        <a:lstStyle/>
        <a:p>
          <a:endParaRPr lang="en-ZA">
            <a:effectLst>
              <a:outerShdw blurRad="38100" dist="38100" dir="2700000" algn="tl">
                <a:srgbClr val="000000">
                  <a:alpha val="43137"/>
                </a:srgbClr>
              </a:outerShdw>
            </a:effectLst>
          </a:endParaRPr>
        </a:p>
      </dgm:t>
    </dgm:pt>
    <dgm:pt modelId="{593F7B59-9E12-42F5-85A7-51B591B2C8A6}">
      <dgm:prSet/>
      <dgm:spPr/>
      <dgm:t>
        <a:bodyPr/>
        <a:lstStyle/>
        <a:p>
          <a:r>
            <a:rPr lang="en-ZA" dirty="0" err="1">
              <a:effectLst>
                <a:outerShdw blurRad="38100" dist="38100" dir="2700000" algn="tl">
                  <a:srgbClr val="000000">
                    <a:alpha val="43137"/>
                  </a:srgbClr>
                </a:outerShdw>
              </a:effectLst>
            </a:rPr>
            <a:t>Designspiration</a:t>
          </a:r>
          <a:endParaRPr lang="en-ZA" dirty="0">
            <a:effectLst>
              <a:outerShdw blurRad="38100" dist="38100" dir="2700000" algn="tl">
                <a:srgbClr val="000000">
                  <a:alpha val="43137"/>
                </a:srgbClr>
              </a:outerShdw>
            </a:effectLst>
          </a:endParaRPr>
        </a:p>
      </dgm:t>
    </dgm:pt>
    <dgm:pt modelId="{3337541A-F5E0-4BE9-A806-92E73476F97E}" type="parTrans" cxnId="{E0C5B915-5E21-4E07-AA3F-76426D93C265}">
      <dgm:prSet/>
      <dgm:spPr/>
      <dgm:t>
        <a:bodyPr/>
        <a:lstStyle/>
        <a:p>
          <a:endParaRPr lang="en-ZA">
            <a:effectLst>
              <a:outerShdw blurRad="38100" dist="38100" dir="2700000" algn="tl">
                <a:srgbClr val="000000">
                  <a:alpha val="43137"/>
                </a:srgbClr>
              </a:outerShdw>
            </a:effectLst>
          </a:endParaRPr>
        </a:p>
      </dgm:t>
    </dgm:pt>
    <dgm:pt modelId="{3CBFA6F8-437B-4DE6-8D67-DF76312478F6}" type="sibTrans" cxnId="{E0C5B915-5E21-4E07-AA3F-76426D93C265}">
      <dgm:prSet/>
      <dgm:spPr/>
      <dgm:t>
        <a:bodyPr/>
        <a:lstStyle/>
        <a:p>
          <a:endParaRPr lang="en-ZA">
            <a:effectLst>
              <a:outerShdw blurRad="38100" dist="38100" dir="2700000" algn="tl">
                <a:srgbClr val="000000">
                  <a:alpha val="43137"/>
                </a:srgbClr>
              </a:outerShdw>
            </a:effectLst>
          </a:endParaRPr>
        </a:p>
      </dgm:t>
    </dgm:pt>
    <dgm:pt modelId="{7B641817-E65B-4F0C-90B9-D4B2C19EFD87}">
      <dgm:prSet/>
      <dgm:spPr/>
      <dgm:t>
        <a:bodyPr/>
        <a:lstStyle/>
        <a:p>
          <a:r>
            <a:rPr lang="en-ZA" dirty="0" err="1">
              <a:effectLst>
                <a:outerShdw blurRad="38100" dist="38100" dir="2700000" algn="tl">
                  <a:srgbClr val="000000">
                    <a:alpha val="43137"/>
                  </a:srgbClr>
                </a:outerShdw>
              </a:effectLst>
            </a:rPr>
            <a:t>PhraseGenerator</a:t>
          </a:r>
          <a:endParaRPr lang="en-ZA" dirty="0">
            <a:effectLst>
              <a:outerShdw blurRad="38100" dist="38100" dir="2700000" algn="tl">
                <a:srgbClr val="000000">
                  <a:alpha val="43137"/>
                </a:srgbClr>
              </a:outerShdw>
            </a:effectLst>
          </a:endParaRPr>
        </a:p>
      </dgm:t>
    </dgm:pt>
    <dgm:pt modelId="{599AF6DD-85A6-4416-83B6-6A77182B713F}" type="parTrans" cxnId="{6FA3A349-99E7-4140-AA9C-CD82E6B0DD82}">
      <dgm:prSet/>
      <dgm:spPr/>
      <dgm:t>
        <a:bodyPr/>
        <a:lstStyle/>
        <a:p>
          <a:endParaRPr lang="en-ZA">
            <a:effectLst>
              <a:outerShdw blurRad="38100" dist="38100" dir="2700000" algn="tl">
                <a:srgbClr val="000000">
                  <a:alpha val="43137"/>
                </a:srgbClr>
              </a:outerShdw>
            </a:effectLst>
          </a:endParaRPr>
        </a:p>
      </dgm:t>
    </dgm:pt>
    <dgm:pt modelId="{3541DEA8-5818-478D-8339-BD6B7DF1E6DE}" type="sibTrans" cxnId="{6FA3A349-99E7-4140-AA9C-CD82E6B0DD82}">
      <dgm:prSet/>
      <dgm:spPr/>
      <dgm:t>
        <a:bodyPr/>
        <a:lstStyle/>
        <a:p>
          <a:endParaRPr lang="en-ZA">
            <a:effectLst>
              <a:outerShdw blurRad="38100" dist="38100" dir="2700000" algn="tl">
                <a:srgbClr val="000000">
                  <a:alpha val="43137"/>
                </a:srgbClr>
              </a:outerShdw>
            </a:effectLst>
          </a:endParaRPr>
        </a:p>
      </dgm:t>
    </dgm:pt>
    <dgm:pt modelId="{1B07B65A-9648-4894-8418-2D23E4596F69}">
      <dgm:prSet/>
      <dgm:spPr/>
      <dgm:t>
        <a:bodyPr/>
        <a:lstStyle/>
        <a:p>
          <a:r>
            <a:rPr lang="en-ZA" dirty="0" err="1">
              <a:effectLst>
                <a:outerShdw blurRad="38100" dist="38100" dir="2700000" algn="tl">
                  <a:srgbClr val="000000">
                    <a:alpha val="43137"/>
                  </a:srgbClr>
                </a:outerShdw>
              </a:effectLst>
            </a:rPr>
            <a:t>ThingLink</a:t>
          </a:r>
          <a:r>
            <a:rPr lang="en-ZA" dirty="0">
              <a:effectLst>
                <a:outerShdw blurRad="38100" dist="38100" dir="2700000" algn="tl">
                  <a:srgbClr val="000000">
                    <a:alpha val="43137"/>
                  </a:srgbClr>
                </a:outerShdw>
              </a:effectLst>
            </a:rPr>
            <a:t> </a:t>
          </a:r>
        </a:p>
      </dgm:t>
    </dgm:pt>
    <dgm:pt modelId="{FD6A441F-B9AE-43AA-A079-A5C78016BABC}" type="parTrans" cxnId="{BA46DDA0-6A55-416C-AC4B-F264971CECC6}">
      <dgm:prSet/>
      <dgm:spPr/>
      <dgm:t>
        <a:bodyPr/>
        <a:lstStyle/>
        <a:p>
          <a:endParaRPr lang="en-ZA">
            <a:effectLst>
              <a:outerShdw blurRad="38100" dist="38100" dir="2700000" algn="tl">
                <a:srgbClr val="000000">
                  <a:alpha val="43137"/>
                </a:srgbClr>
              </a:outerShdw>
            </a:effectLst>
          </a:endParaRPr>
        </a:p>
      </dgm:t>
    </dgm:pt>
    <dgm:pt modelId="{020D3ECB-BE1A-4923-9322-219B59F8034A}" type="sibTrans" cxnId="{BA46DDA0-6A55-416C-AC4B-F264971CECC6}">
      <dgm:prSet/>
      <dgm:spPr/>
      <dgm:t>
        <a:bodyPr/>
        <a:lstStyle/>
        <a:p>
          <a:endParaRPr lang="en-ZA">
            <a:effectLst>
              <a:outerShdw blurRad="38100" dist="38100" dir="2700000" algn="tl">
                <a:srgbClr val="000000">
                  <a:alpha val="43137"/>
                </a:srgbClr>
              </a:outerShdw>
            </a:effectLst>
          </a:endParaRPr>
        </a:p>
      </dgm:t>
    </dgm:pt>
    <dgm:pt modelId="{6944CE23-F924-43BF-915F-2C04EA36480A}" type="pres">
      <dgm:prSet presAssocID="{B29E99D3-C35B-4F39-9597-E58CE323D537}" presName="diagram" presStyleCnt="0">
        <dgm:presLayoutVars>
          <dgm:dir/>
          <dgm:resizeHandles val="exact"/>
        </dgm:presLayoutVars>
      </dgm:prSet>
      <dgm:spPr/>
    </dgm:pt>
    <dgm:pt modelId="{F6EE8156-B80F-40C2-A10C-3089B2F758EE}" type="pres">
      <dgm:prSet presAssocID="{62A8E7C1-D0E5-4A7B-81F8-63979A9E47D5}" presName="node" presStyleLbl="node1" presStyleIdx="0" presStyleCnt="6">
        <dgm:presLayoutVars>
          <dgm:bulletEnabled val="1"/>
        </dgm:presLayoutVars>
      </dgm:prSet>
      <dgm:spPr/>
    </dgm:pt>
    <dgm:pt modelId="{01F98ACD-527C-48FF-B7C3-AF9A2C88B051}" type="pres">
      <dgm:prSet presAssocID="{C2B9D4CB-A393-4FED-A19B-CC12D7223FB6}" presName="sibTrans" presStyleCnt="0"/>
      <dgm:spPr/>
    </dgm:pt>
    <dgm:pt modelId="{FC410300-7CA6-45D1-81BE-B0AEB6C42F2B}" type="pres">
      <dgm:prSet presAssocID="{CA82226E-7053-4551-BDA2-7C6860E7A6BE}" presName="node" presStyleLbl="node1" presStyleIdx="1" presStyleCnt="6">
        <dgm:presLayoutVars>
          <dgm:bulletEnabled val="1"/>
        </dgm:presLayoutVars>
      </dgm:prSet>
      <dgm:spPr/>
    </dgm:pt>
    <dgm:pt modelId="{8E7FFBAF-62DC-4802-A6B1-A9836428CBED}" type="pres">
      <dgm:prSet presAssocID="{9DCF8B5B-A201-4A63-9CD9-39F269224ED8}" presName="sibTrans" presStyleCnt="0"/>
      <dgm:spPr/>
    </dgm:pt>
    <dgm:pt modelId="{B090E6FD-479F-43C9-9B26-F344142D9601}" type="pres">
      <dgm:prSet presAssocID="{B0822B70-09D6-46D9-A707-96FDF4015407}" presName="node" presStyleLbl="node1" presStyleIdx="2" presStyleCnt="6">
        <dgm:presLayoutVars>
          <dgm:bulletEnabled val="1"/>
        </dgm:presLayoutVars>
      </dgm:prSet>
      <dgm:spPr/>
    </dgm:pt>
    <dgm:pt modelId="{CE528B84-D2A7-47B0-ADBB-F5AC82F36EE7}" type="pres">
      <dgm:prSet presAssocID="{29E05E16-640E-4DA5-AE93-AB18FD51BE89}" presName="sibTrans" presStyleCnt="0"/>
      <dgm:spPr/>
    </dgm:pt>
    <dgm:pt modelId="{C7B3958E-84EC-41A5-B79D-EA6D9FCFE4D6}" type="pres">
      <dgm:prSet presAssocID="{593F7B59-9E12-42F5-85A7-51B591B2C8A6}" presName="node" presStyleLbl="node1" presStyleIdx="3" presStyleCnt="6">
        <dgm:presLayoutVars>
          <dgm:bulletEnabled val="1"/>
        </dgm:presLayoutVars>
      </dgm:prSet>
      <dgm:spPr/>
    </dgm:pt>
    <dgm:pt modelId="{FAAF4366-1851-496D-9201-D6D72E5B4E2B}" type="pres">
      <dgm:prSet presAssocID="{3CBFA6F8-437B-4DE6-8D67-DF76312478F6}" presName="sibTrans" presStyleCnt="0"/>
      <dgm:spPr/>
    </dgm:pt>
    <dgm:pt modelId="{167C0D58-D99C-49AE-BFB5-814F0E204D01}" type="pres">
      <dgm:prSet presAssocID="{7B641817-E65B-4F0C-90B9-D4B2C19EFD87}" presName="node" presStyleLbl="node1" presStyleIdx="4" presStyleCnt="6">
        <dgm:presLayoutVars>
          <dgm:bulletEnabled val="1"/>
        </dgm:presLayoutVars>
      </dgm:prSet>
      <dgm:spPr/>
    </dgm:pt>
    <dgm:pt modelId="{4DA2B5EE-A167-40AE-8FEA-FC587CE35FE0}" type="pres">
      <dgm:prSet presAssocID="{3541DEA8-5818-478D-8339-BD6B7DF1E6DE}" presName="sibTrans" presStyleCnt="0"/>
      <dgm:spPr/>
    </dgm:pt>
    <dgm:pt modelId="{F97A39DE-B83F-4430-923D-2831FE8157E1}" type="pres">
      <dgm:prSet presAssocID="{1B07B65A-9648-4894-8418-2D23E4596F69}" presName="node" presStyleLbl="node1" presStyleIdx="5" presStyleCnt="6">
        <dgm:presLayoutVars>
          <dgm:bulletEnabled val="1"/>
        </dgm:presLayoutVars>
      </dgm:prSet>
      <dgm:spPr/>
    </dgm:pt>
  </dgm:ptLst>
  <dgm:cxnLst>
    <dgm:cxn modelId="{E0C5B915-5E21-4E07-AA3F-76426D93C265}" srcId="{B29E99D3-C35B-4F39-9597-E58CE323D537}" destId="{593F7B59-9E12-42F5-85A7-51B591B2C8A6}" srcOrd="3" destOrd="0" parTransId="{3337541A-F5E0-4BE9-A806-92E73476F97E}" sibTransId="{3CBFA6F8-437B-4DE6-8D67-DF76312478F6}"/>
    <dgm:cxn modelId="{2C01D723-8BEA-447E-9226-7702C1EF3351}" type="presOf" srcId="{7B641817-E65B-4F0C-90B9-D4B2C19EFD87}" destId="{167C0D58-D99C-49AE-BFB5-814F0E204D01}" srcOrd="0" destOrd="0" presId="urn:microsoft.com/office/officeart/2005/8/layout/default"/>
    <dgm:cxn modelId="{E5890D3E-9814-46AA-AE9D-942A1850E8AF}" type="presOf" srcId="{62A8E7C1-D0E5-4A7B-81F8-63979A9E47D5}" destId="{F6EE8156-B80F-40C2-A10C-3089B2F758EE}" srcOrd="0" destOrd="0" presId="urn:microsoft.com/office/officeart/2005/8/layout/default"/>
    <dgm:cxn modelId="{093A5342-2101-497F-9532-183CD2D4DF9C}" type="presOf" srcId="{B0822B70-09D6-46D9-A707-96FDF4015407}" destId="{B090E6FD-479F-43C9-9B26-F344142D9601}" srcOrd="0" destOrd="0" presId="urn:microsoft.com/office/officeart/2005/8/layout/default"/>
    <dgm:cxn modelId="{2AC45743-1E8D-40E1-B528-3A199F65CEA4}" srcId="{B29E99D3-C35B-4F39-9597-E58CE323D537}" destId="{62A8E7C1-D0E5-4A7B-81F8-63979A9E47D5}" srcOrd="0" destOrd="0" parTransId="{63E7928E-0565-45EE-B9D4-50A1B33DF92B}" sibTransId="{C2B9D4CB-A393-4FED-A19B-CC12D7223FB6}"/>
    <dgm:cxn modelId="{6FA3A349-99E7-4140-AA9C-CD82E6B0DD82}" srcId="{B29E99D3-C35B-4F39-9597-E58CE323D537}" destId="{7B641817-E65B-4F0C-90B9-D4B2C19EFD87}" srcOrd="4" destOrd="0" parTransId="{599AF6DD-85A6-4416-83B6-6A77182B713F}" sibTransId="{3541DEA8-5818-478D-8339-BD6B7DF1E6DE}"/>
    <dgm:cxn modelId="{4F9F8D4D-C37C-4670-9E54-4C264BD23659}" type="presOf" srcId="{B29E99D3-C35B-4F39-9597-E58CE323D537}" destId="{6944CE23-F924-43BF-915F-2C04EA36480A}" srcOrd="0" destOrd="0" presId="urn:microsoft.com/office/officeart/2005/8/layout/default"/>
    <dgm:cxn modelId="{416D6C50-C046-43BB-BDE5-9CB2D68F9D15}" srcId="{B29E99D3-C35B-4F39-9597-E58CE323D537}" destId="{CA82226E-7053-4551-BDA2-7C6860E7A6BE}" srcOrd="1" destOrd="0" parTransId="{C0AD9C06-A2F0-4E6A-A159-166C0DFAB989}" sibTransId="{9DCF8B5B-A201-4A63-9CD9-39F269224ED8}"/>
    <dgm:cxn modelId="{EA773B7D-1B07-44C9-AB04-CE05C1172B1F}" type="presOf" srcId="{593F7B59-9E12-42F5-85A7-51B591B2C8A6}" destId="{C7B3958E-84EC-41A5-B79D-EA6D9FCFE4D6}" srcOrd="0" destOrd="0" presId="urn:microsoft.com/office/officeart/2005/8/layout/default"/>
    <dgm:cxn modelId="{89E71C7F-5436-40E3-A3BE-5319922A7147}" srcId="{B29E99D3-C35B-4F39-9597-E58CE323D537}" destId="{B0822B70-09D6-46D9-A707-96FDF4015407}" srcOrd="2" destOrd="0" parTransId="{D64E83F5-A66E-4039-B64E-56EE19A05EE3}" sibTransId="{29E05E16-640E-4DA5-AE93-AB18FD51BE89}"/>
    <dgm:cxn modelId="{BF3AC38B-6A85-4F43-95D0-13B9D2E14639}" type="presOf" srcId="{CA82226E-7053-4551-BDA2-7C6860E7A6BE}" destId="{FC410300-7CA6-45D1-81BE-B0AEB6C42F2B}" srcOrd="0" destOrd="0" presId="urn:microsoft.com/office/officeart/2005/8/layout/default"/>
    <dgm:cxn modelId="{BA46DDA0-6A55-416C-AC4B-F264971CECC6}" srcId="{B29E99D3-C35B-4F39-9597-E58CE323D537}" destId="{1B07B65A-9648-4894-8418-2D23E4596F69}" srcOrd="5" destOrd="0" parTransId="{FD6A441F-B9AE-43AA-A079-A5C78016BABC}" sibTransId="{020D3ECB-BE1A-4923-9322-219B59F8034A}"/>
    <dgm:cxn modelId="{62F92CEE-F003-4768-A8E9-908BC0425CD3}" type="presOf" srcId="{1B07B65A-9648-4894-8418-2D23E4596F69}" destId="{F97A39DE-B83F-4430-923D-2831FE8157E1}" srcOrd="0" destOrd="0" presId="urn:microsoft.com/office/officeart/2005/8/layout/default"/>
    <dgm:cxn modelId="{B088F91D-FB02-4545-8EAD-87A430BECB5D}" type="presParOf" srcId="{6944CE23-F924-43BF-915F-2C04EA36480A}" destId="{F6EE8156-B80F-40C2-A10C-3089B2F758EE}" srcOrd="0" destOrd="0" presId="urn:microsoft.com/office/officeart/2005/8/layout/default"/>
    <dgm:cxn modelId="{1BA9E391-143F-4320-B945-30329951DD3A}" type="presParOf" srcId="{6944CE23-F924-43BF-915F-2C04EA36480A}" destId="{01F98ACD-527C-48FF-B7C3-AF9A2C88B051}" srcOrd="1" destOrd="0" presId="urn:microsoft.com/office/officeart/2005/8/layout/default"/>
    <dgm:cxn modelId="{FB47A920-181A-4AA3-BF5B-085AFA6756F0}" type="presParOf" srcId="{6944CE23-F924-43BF-915F-2C04EA36480A}" destId="{FC410300-7CA6-45D1-81BE-B0AEB6C42F2B}" srcOrd="2" destOrd="0" presId="urn:microsoft.com/office/officeart/2005/8/layout/default"/>
    <dgm:cxn modelId="{F9F460E8-4BC9-4731-8F6A-D2457E622567}" type="presParOf" srcId="{6944CE23-F924-43BF-915F-2C04EA36480A}" destId="{8E7FFBAF-62DC-4802-A6B1-A9836428CBED}" srcOrd="3" destOrd="0" presId="urn:microsoft.com/office/officeart/2005/8/layout/default"/>
    <dgm:cxn modelId="{8C358293-85B5-4800-82BA-48041FB7C62B}" type="presParOf" srcId="{6944CE23-F924-43BF-915F-2C04EA36480A}" destId="{B090E6FD-479F-43C9-9B26-F344142D9601}" srcOrd="4" destOrd="0" presId="urn:microsoft.com/office/officeart/2005/8/layout/default"/>
    <dgm:cxn modelId="{A15F5178-1877-4A3F-A3A2-40A27199B014}" type="presParOf" srcId="{6944CE23-F924-43BF-915F-2C04EA36480A}" destId="{CE528B84-D2A7-47B0-ADBB-F5AC82F36EE7}" srcOrd="5" destOrd="0" presId="urn:microsoft.com/office/officeart/2005/8/layout/default"/>
    <dgm:cxn modelId="{370BD4CE-2E0B-4E23-BECB-AC8F2CB9EA66}" type="presParOf" srcId="{6944CE23-F924-43BF-915F-2C04EA36480A}" destId="{C7B3958E-84EC-41A5-B79D-EA6D9FCFE4D6}" srcOrd="6" destOrd="0" presId="urn:microsoft.com/office/officeart/2005/8/layout/default"/>
    <dgm:cxn modelId="{B2E81D34-8105-43F3-A5A8-DF6A6993594B}" type="presParOf" srcId="{6944CE23-F924-43BF-915F-2C04EA36480A}" destId="{FAAF4366-1851-496D-9201-D6D72E5B4E2B}" srcOrd="7" destOrd="0" presId="urn:microsoft.com/office/officeart/2005/8/layout/default"/>
    <dgm:cxn modelId="{C77ED613-A78A-4AC8-9FF1-CE4076C596D2}" type="presParOf" srcId="{6944CE23-F924-43BF-915F-2C04EA36480A}" destId="{167C0D58-D99C-49AE-BFB5-814F0E204D01}" srcOrd="8" destOrd="0" presId="urn:microsoft.com/office/officeart/2005/8/layout/default"/>
    <dgm:cxn modelId="{11AAA70E-3C6E-4395-978F-CEDC2CF213CF}" type="presParOf" srcId="{6944CE23-F924-43BF-915F-2C04EA36480A}" destId="{4DA2B5EE-A167-40AE-8FEA-FC587CE35FE0}" srcOrd="9" destOrd="0" presId="urn:microsoft.com/office/officeart/2005/8/layout/default"/>
    <dgm:cxn modelId="{79B82FB4-E2F8-4043-A6F4-6B86809077CF}" type="presParOf" srcId="{6944CE23-F924-43BF-915F-2C04EA36480A}" destId="{F97A39DE-B83F-4430-923D-2831FE8157E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9E99D3-C35B-4F39-9597-E58CE323D537}"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ZA"/>
        </a:p>
      </dgm:t>
    </dgm:pt>
    <dgm:pt modelId="{62A8E7C1-D0E5-4A7B-81F8-63979A9E47D5}">
      <dgm:prSet/>
      <dgm:spPr/>
      <dgm:t>
        <a:bodyPr/>
        <a:lstStyle/>
        <a:p>
          <a:r>
            <a:rPr lang="en-ZA" dirty="0" err="1">
              <a:solidFill>
                <a:srgbClr val="000000"/>
              </a:solidFill>
              <a:effectLst/>
            </a:rPr>
            <a:t>ExpressVPN</a:t>
          </a:r>
          <a:endParaRPr lang="en-ZA" dirty="0">
            <a:solidFill>
              <a:srgbClr val="000000"/>
            </a:solidFill>
            <a:effectLst/>
          </a:endParaRPr>
        </a:p>
      </dgm:t>
    </dgm:pt>
    <dgm:pt modelId="{63E7928E-0565-45EE-B9D4-50A1B33DF92B}" type="parTrans" cxnId="{2AC45743-1E8D-40E1-B528-3A199F65CEA4}">
      <dgm:prSet/>
      <dgm:spPr/>
      <dgm:t>
        <a:bodyPr/>
        <a:lstStyle/>
        <a:p>
          <a:endParaRPr lang="en-ZA">
            <a:effectLst>
              <a:outerShdw blurRad="38100" dist="38100" dir="2700000" algn="tl">
                <a:srgbClr val="000000">
                  <a:alpha val="43137"/>
                </a:srgbClr>
              </a:outerShdw>
            </a:effectLst>
          </a:endParaRPr>
        </a:p>
      </dgm:t>
    </dgm:pt>
    <dgm:pt modelId="{C2B9D4CB-A393-4FED-A19B-CC12D7223FB6}" type="sibTrans" cxnId="{2AC45743-1E8D-40E1-B528-3A199F65CEA4}">
      <dgm:prSet/>
      <dgm:spPr/>
      <dgm:t>
        <a:bodyPr/>
        <a:lstStyle/>
        <a:p>
          <a:endParaRPr lang="en-ZA">
            <a:effectLst>
              <a:outerShdw blurRad="38100" dist="38100" dir="2700000" algn="tl">
                <a:srgbClr val="000000">
                  <a:alpha val="43137"/>
                </a:srgbClr>
              </a:outerShdw>
            </a:effectLst>
          </a:endParaRPr>
        </a:p>
      </dgm:t>
    </dgm:pt>
    <dgm:pt modelId="{63395667-0309-4D2F-AF51-389D4A93758F}">
      <dgm:prSet/>
      <dgm:spPr/>
      <dgm:t>
        <a:bodyPr/>
        <a:lstStyle/>
        <a:p>
          <a:r>
            <a:rPr lang="en-ZA" dirty="0" err="1">
              <a:solidFill>
                <a:srgbClr val="000000"/>
              </a:solidFill>
              <a:effectLst/>
            </a:rPr>
            <a:t>ACCESS</a:t>
          </a:r>
        </a:p>
      </dgm:t>
    </dgm:pt>
    <dgm:pt modelId="{53255830-D5BE-4719-B001-29AF69CC643D}" type="parTrans" cxnId="{CC79A4AD-80C6-4F2B-A958-48F089A3BFC0}">
      <dgm:prSet/>
      <dgm:spPr/>
      <dgm:t>
        <a:bodyPr/>
        <a:lstStyle/>
        <a:p>
          <a:endParaRPr lang="en-ZA"/>
        </a:p>
      </dgm:t>
    </dgm:pt>
    <dgm:pt modelId="{39062066-B45C-4796-A4E6-F045076DA790}" type="sibTrans" cxnId="{CC79A4AD-80C6-4F2B-A958-48F089A3BFC0}">
      <dgm:prSet/>
      <dgm:spPr/>
      <dgm:t>
        <a:bodyPr/>
        <a:lstStyle/>
        <a:p>
          <a:endParaRPr lang="en-ZA"/>
        </a:p>
      </dgm:t>
    </dgm:pt>
    <dgm:pt modelId="{523AF7D6-4E5A-4447-A8B2-4DAA3995C646}">
      <dgm:prSet/>
      <dgm:spPr/>
      <dgm:t>
        <a:bodyPr/>
        <a:lstStyle/>
        <a:p>
          <a:r>
            <a:rPr lang="en-ZA" dirty="0" err="1">
              <a:solidFill>
                <a:srgbClr val="000000"/>
              </a:solidFill>
              <a:effectLst/>
            </a:rPr>
            <a:t>CyberGhost</a:t>
          </a:r>
        </a:p>
      </dgm:t>
    </dgm:pt>
    <dgm:pt modelId="{15125D81-1DBE-4928-BAC3-0F6B3B5703D5}" type="parTrans" cxnId="{D468B087-B558-414C-B38D-0816C7A21964}">
      <dgm:prSet/>
      <dgm:spPr/>
      <dgm:t>
        <a:bodyPr/>
        <a:lstStyle/>
        <a:p>
          <a:endParaRPr lang="en-ZA"/>
        </a:p>
      </dgm:t>
    </dgm:pt>
    <dgm:pt modelId="{13141D7D-1154-494D-9132-3A7CA998717D}" type="sibTrans" cxnId="{D468B087-B558-414C-B38D-0816C7A21964}">
      <dgm:prSet/>
      <dgm:spPr/>
      <dgm:t>
        <a:bodyPr/>
        <a:lstStyle/>
        <a:p>
          <a:endParaRPr lang="en-ZA"/>
        </a:p>
      </dgm:t>
    </dgm:pt>
    <dgm:pt modelId="{9702FC6D-D5D4-4BD5-966A-00B51982B986}">
      <dgm:prSet/>
      <dgm:spPr/>
      <dgm:t>
        <a:bodyPr/>
        <a:lstStyle/>
        <a:p>
          <a:r>
            <a:rPr lang="en-ZA" dirty="0" err="1">
              <a:solidFill>
                <a:srgbClr val="000000"/>
              </a:solidFill>
              <a:effectLst/>
            </a:rPr>
            <a:t>IPVANISH</a:t>
          </a:r>
        </a:p>
      </dgm:t>
    </dgm:pt>
    <dgm:pt modelId="{867891F0-5EC9-483C-A641-DEA3A1B224C6}" type="parTrans" cxnId="{8C7710B2-93C7-4904-A356-3783CE4F81A6}">
      <dgm:prSet/>
      <dgm:spPr/>
      <dgm:t>
        <a:bodyPr/>
        <a:lstStyle/>
        <a:p>
          <a:endParaRPr lang="en-ZA"/>
        </a:p>
      </dgm:t>
    </dgm:pt>
    <dgm:pt modelId="{B5487129-4448-43FF-9B41-205F73D05DCE}" type="sibTrans" cxnId="{8C7710B2-93C7-4904-A356-3783CE4F81A6}">
      <dgm:prSet/>
      <dgm:spPr/>
      <dgm:t>
        <a:bodyPr/>
        <a:lstStyle/>
        <a:p>
          <a:endParaRPr lang="en-ZA"/>
        </a:p>
      </dgm:t>
    </dgm:pt>
    <dgm:pt modelId="{943D435D-7536-4F57-A00F-522A6FC79BA3}">
      <dgm:prSet/>
      <dgm:spPr/>
      <dgm:t>
        <a:bodyPr/>
        <a:lstStyle/>
        <a:p>
          <a:r>
            <a:rPr lang="en-ZA" dirty="0" err="1">
              <a:solidFill>
                <a:srgbClr val="000000"/>
              </a:solidFill>
              <a:effectLst/>
            </a:rPr>
            <a:t>Surfshark</a:t>
          </a:r>
        </a:p>
      </dgm:t>
    </dgm:pt>
    <dgm:pt modelId="{BEBA6DA0-12FF-4F32-BE83-C8A82B68D7A4}" type="parTrans" cxnId="{5AEED8C3-5F92-46EC-B1C3-8DC918829B8C}">
      <dgm:prSet/>
      <dgm:spPr/>
      <dgm:t>
        <a:bodyPr/>
        <a:lstStyle/>
        <a:p>
          <a:endParaRPr lang="en-ZA"/>
        </a:p>
      </dgm:t>
    </dgm:pt>
    <dgm:pt modelId="{069BDF44-571F-4805-9F9F-48F3988E6D4E}" type="sibTrans" cxnId="{5AEED8C3-5F92-46EC-B1C3-8DC918829B8C}">
      <dgm:prSet/>
      <dgm:spPr/>
      <dgm:t>
        <a:bodyPr/>
        <a:lstStyle/>
        <a:p>
          <a:endParaRPr lang="en-ZA"/>
        </a:p>
      </dgm:t>
    </dgm:pt>
    <dgm:pt modelId="{BC12BE39-E87C-4BD6-B841-879630AAD21C}" type="pres">
      <dgm:prSet presAssocID="{B29E99D3-C35B-4F39-9597-E58CE323D537}" presName="Name0" presStyleCnt="0">
        <dgm:presLayoutVars>
          <dgm:dir/>
          <dgm:resizeHandles val="exact"/>
        </dgm:presLayoutVars>
      </dgm:prSet>
      <dgm:spPr/>
    </dgm:pt>
    <dgm:pt modelId="{8A9279EE-92CD-456A-827A-CCBCC8DA11D2}" type="pres">
      <dgm:prSet presAssocID="{62A8E7C1-D0E5-4A7B-81F8-63979A9E47D5}" presName="Name5" presStyleLbl="vennNode1" presStyleIdx="0" presStyleCnt="5">
        <dgm:presLayoutVars>
          <dgm:bulletEnabled val="1"/>
        </dgm:presLayoutVars>
      </dgm:prSet>
      <dgm:spPr/>
    </dgm:pt>
    <dgm:pt modelId="{C83CDCD5-3484-4223-8D8F-34123A4C9695}" type="pres">
      <dgm:prSet presAssocID="{C2B9D4CB-A393-4FED-A19B-CC12D7223FB6}" presName="space" presStyleCnt="0"/>
      <dgm:spPr/>
    </dgm:pt>
    <dgm:pt modelId="{B9A2CB54-AA4C-49D2-8DFB-FDF8FF0C3EB6}" type="pres">
      <dgm:prSet presAssocID="{63395667-0309-4D2F-AF51-389D4A93758F}" presName="Name5" presStyleLbl="vennNode1" presStyleIdx="1" presStyleCnt="5">
        <dgm:presLayoutVars>
          <dgm:bulletEnabled val="1"/>
        </dgm:presLayoutVars>
      </dgm:prSet>
      <dgm:spPr/>
    </dgm:pt>
    <dgm:pt modelId="{A003D94F-574C-4B76-8E64-550A9C4DCE3C}" type="pres">
      <dgm:prSet presAssocID="{39062066-B45C-4796-A4E6-F045076DA790}" presName="space" presStyleCnt="0"/>
      <dgm:spPr/>
    </dgm:pt>
    <dgm:pt modelId="{5986D67E-A043-488F-8562-65C7DB7CFD6A}" type="pres">
      <dgm:prSet presAssocID="{523AF7D6-4E5A-4447-A8B2-4DAA3995C646}" presName="Name5" presStyleLbl="vennNode1" presStyleIdx="2" presStyleCnt="5">
        <dgm:presLayoutVars>
          <dgm:bulletEnabled val="1"/>
        </dgm:presLayoutVars>
      </dgm:prSet>
      <dgm:spPr/>
    </dgm:pt>
    <dgm:pt modelId="{5DD05A6D-D98E-4E8A-BB29-25D7AFD294AF}" type="pres">
      <dgm:prSet presAssocID="{13141D7D-1154-494D-9132-3A7CA998717D}" presName="space" presStyleCnt="0"/>
      <dgm:spPr/>
    </dgm:pt>
    <dgm:pt modelId="{64DDEC69-F0F3-4FBA-89D5-84F4E126EF21}" type="pres">
      <dgm:prSet presAssocID="{9702FC6D-D5D4-4BD5-966A-00B51982B986}" presName="Name5" presStyleLbl="vennNode1" presStyleIdx="3" presStyleCnt="5">
        <dgm:presLayoutVars>
          <dgm:bulletEnabled val="1"/>
        </dgm:presLayoutVars>
      </dgm:prSet>
      <dgm:spPr/>
    </dgm:pt>
    <dgm:pt modelId="{EC3B4AB0-103E-4C56-BD10-367EE1A160C4}" type="pres">
      <dgm:prSet presAssocID="{B5487129-4448-43FF-9B41-205F73D05DCE}" presName="space" presStyleCnt="0"/>
      <dgm:spPr/>
    </dgm:pt>
    <dgm:pt modelId="{24F625FF-3AFC-4B20-BB52-AF925A3945FC}" type="pres">
      <dgm:prSet presAssocID="{943D435D-7536-4F57-A00F-522A6FC79BA3}" presName="Name5" presStyleLbl="vennNode1" presStyleIdx="4" presStyleCnt="5">
        <dgm:presLayoutVars>
          <dgm:bulletEnabled val="1"/>
        </dgm:presLayoutVars>
      </dgm:prSet>
      <dgm:spPr/>
    </dgm:pt>
  </dgm:ptLst>
  <dgm:cxnLst>
    <dgm:cxn modelId="{3A46102A-CCBA-43A5-9ECD-50FEA9A4ED05}" type="presOf" srcId="{523AF7D6-4E5A-4447-A8B2-4DAA3995C646}" destId="{5986D67E-A043-488F-8562-65C7DB7CFD6A}" srcOrd="0" destOrd="0" presId="urn:microsoft.com/office/officeart/2005/8/layout/venn3"/>
    <dgm:cxn modelId="{2AC45743-1E8D-40E1-B528-3A199F65CEA4}" srcId="{B29E99D3-C35B-4F39-9597-E58CE323D537}" destId="{62A8E7C1-D0E5-4A7B-81F8-63979A9E47D5}" srcOrd="0" destOrd="0" parTransId="{63E7928E-0565-45EE-B9D4-50A1B33DF92B}" sibTransId="{C2B9D4CB-A393-4FED-A19B-CC12D7223FB6}"/>
    <dgm:cxn modelId="{5103C347-68ED-401A-9333-2C4260E5129E}" type="presOf" srcId="{62A8E7C1-D0E5-4A7B-81F8-63979A9E47D5}" destId="{8A9279EE-92CD-456A-827A-CCBCC8DA11D2}" srcOrd="0" destOrd="0" presId="urn:microsoft.com/office/officeart/2005/8/layout/venn3"/>
    <dgm:cxn modelId="{5F319171-4C3A-483A-B77A-4F3F41E69C4B}" type="presOf" srcId="{943D435D-7536-4F57-A00F-522A6FC79BA3}" destId="{24F625FF-3AFC-4B20-BB52-AF925A3945FC}" srcOrd="0" destOrd="0" presId="urn:microsoft.com/office/officeart/2005/8/layout/venn3"/>
    <dgm:cxn modelId="{B5F2D182-12FF-45C6-8BC8-4B9F15067A04}" type="presOf" srcId="{63395667-0309-4D2F-AF51-389D4A93758F}" destId="{B9A2CB54-AA4C-49D2-8DFB-FDF8FF0C3EB6}" srcOrd="0" destOrd="0" presId="urn:microsoft.com/office/officeart/2005/8/layout/venn3"/>
    <dgm:cxn modelId="{D468B087-B558-414C-B38D-0816C7A21964}" srcId="{B29E99D3-C35B-4F39-9597-E58CE323D537}" destId="{523AF7D6-4E5A-4447-A8B2-4DAA3995C646}" srcOrd="2" destOrd="0" parTransId="{15125D81-1DBE-4928-BAC3-0F6B3B5703D5}" sibTransId="{13141D7D-1154-494D-9132-3A7CA998717D}"/>
    <dgm:cxn modelId="{CC79A4AD-80C6-4F2B-A958-48F089A3BFC0}" srcId="{B29E99D3-C35B-4F39-9597-E58CE323D537}" destId="{63395667-0309-4D2F-AF51-389D4A93758F}" srcOrd="1" destOrd="0" parTransId="{53255830-D5BE-4719-B001-29AF69CC643D}" sibTransId="{39062066-B45C-4796-A4E6-F045076DA790}"/>
    <dgm:cxn modelId="{8C7710B2-93C7-4904-A356-3783CE4F81A6}" srcId="{B29E99D3-C35B-4F39-9597-E58CE323D537}" destId="{9702FC6D-D5D4-4BD5-966A-00B51982B986}" srcOrd="3" destOrd="0" parTransId="{867891F0-5EC9-483C-A641-DEA3A1B224C6}" sibTransId="{B5487129-4448-43FF-9B41-205F73D05DCE}"/>
    <dgm:cxn modelId="{5AEED8C3-5F92-46EC-B1C3-8DC918829B8C}" srcId="{B29E99D3-C35B-4F39-9597-E58CE323D537}" destId="{943D435D-7536-4F57-A00F-522A6FC79BA3}" srcOrd="4" destOrd="0" parTransId="{BEBA6DA0-12FF-4F32-BE83-C8A82B68D7A4}" sibTransId="{069BDF44-571F-4805-9F9F-48F3988E6D4E}"/>
    <dgm:cxn modelId="{7A17CBEA-A62D-4E1B-A2C6-F64F125B1903}" type="presOf" srcId="{B29E99D3-C35B-4F39-9597-E58CE323D537}" destId="{BC12BE39-E87C-4BD6-B841-879630AAD21C}" srcOrd="0" destOrd="0" presId="urn:microsoft.com/office/officeart/2005/8/layout/venn3"/>
    <dgm:cxn modelId="{DB6AE3FA-7CDA-4E37-B154-3A2090C87171}" type="presOf" srcId="{9702FC6D-D5D4-4BD5-966A-00B51982B986}" destId="{64DDEC69-F0F3-4FBA-89D5-84F4E126EF21}" srcOrd="0" destOrd="0" presId="urn:microsoft.com/office/officeart/2005/8/layout/venn3"/>
    <dgm:cxn modelId="{2A5110EF-8AD3-4555-A21D-3AFF83B06FB9}" type="presParOf" srcId="{BC12BE39-E87C-4BD6-B841-879630AAD21C}" destId="{8A9279EE-92CD-456A-827A-CCBCC8DA11D2}" srcOrd="0" destOrd="0" presId="urn:microsoft.com/office/officeart/2005/8/layout/venn3"/>
    <dgm:cxn modelId="{E88772AC-8161-4B48-B3E4-8100C710E4ED}" type="presParOf" srcId="{BC12BE39-E87C-4BD6-B841-879630AAD21C}" destId="{C83CDCD5-3484-4223-8D8F-34123A4C9695}" srcOrd="1" destOrd="0" presId="urn:microsoft.com/office/officeart/2005/8/layout/venn3"/>
    <dgm:cxn modelId="{EFC7D0C2-F1AF-4877-A4BB-93825308457C}" type="presParOf" srcId="{BC12BE39-E87C-4BD6-B841-879630AAD21C}" destId="{B9A2CB54-AA4C-49D2-8DFB-FDF8FF0C3EB6}" srcOrd="2" destOrd="0" presId="urn:microsoft.com/office/officeart/2005/8/layout/venn3"/>
    <dgm:cxn modelId="{D4281276-70FC-4810-8481-D1AE81A7E4A4}" type="presParOf" srcId="{BC12BE39-E87C-4BD6-B841-879630AAD21C}" destId="{A003D94F-574C-4B76-8E64-550A9C4DCE3C}" srcOrd="3" destOrd="0" presId="urn:microsoft.com/office/officeart/2005/8/layout/venn3"/>
    <dgm:cxn modelId="{DB1EBCD2-F2B4-46AF-A127-69D40D7F0759}" type="presParOf" srcId="{BC12BE39-E87C-4BD6-B841-879630AAD21C}" destId="{5986D67E-A043-488F-8562-65C7DB7CFD6A}" srcOrd="4" destOrd="0" presId="urn:microsoft.com/office/officeart/2005/8/layout/venn3"/>
    <dgm:cxn modelId="{AEF4A737-7D1E-4A91-8A86-20FC4814AFEE}" type="presParOf" srcId="{BC12BE39-E87C-4BD6-B841-879630AAD21C}" destId="{5DD05A6D-D98E-4E8A-BB29-25D7AFD294AF}" srcOrd="5" destOrd="0" presId="urn:microsoft.com/office/officeart/2005/8/layout/venn3"/>
    <dgm:cxn modelId="{CD2533CD-3CA5-477D-8C89-C8E9D6ACB559}" type="presParOf" srcId="{BC12BE39-E87C-4BD6-B841-879630AAD21C}" destId="{64DDEC69-F0F3-4FBA-89D5-84F4E126EF21}" srcOrd="6" destOrd="0" presId="urn:microsoft.com/office/officeart/2005/8/layout/venn3"/>
    <dgm:cxn modelId="{06DF7E7D-7EDE-46D5-B723-4989830822A4}" type="presParOf" srcId="{BC12BE39-E87C-4BD6-B841-879630AAD21C}" destId="{EC3B4AB0-103E-4C56-BD10-367EE1A160C4}" srcOrd="7" destOrd="0" presId="urn:microsoft.com/office/officeart/2005/8/layout/venn3"/>
    <dgm:cxn modelId="{D8AA900C-13C0-4822-A7DA-097CCC560ED1}" type="presParOf" srcId="{BC12BE39-E87C-4BD6-B841-879630AAD21C}" destId="{24F625FF-3AFC-4B20-BB52-AF925A3945FC}"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9E99D3-C35B-4F39-9597-E58CE323D537}"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ZA"/>
        </a:p>
      </dgm:t>
    </dgm:pt>
    <dgm:pt modelId="{943D435D-7536-4F57-A00F-522A6FC79BA3}">
      <dgm:prSet/>
      <dgm:spPr/>
      <dgm:t>
        <a:bodyPr/>
        <a:lstStyle/>
        <a:p>
          <a:r>
            <a:rPr lang="en-ZA">
              <a:solidFill>
                <a:srgbClr val="000000"/>
              </a:solidFill>
              <a:effectLst/>
            </a:rPr>
            <a:t>PrivateVPN</a:t>
          </a:r>
          <a:endParaRPr lang="en-ZA" dirty="0" err="1">
            <a:solidFill>
              <a:srgbClr val="000000"/>
            </a:solidFill>
            <a:effectLst/>
          </a:endParaRPr>
        </a:p>
      </dgm:t>
    </dgm:pt>
    <dgm:pt modelId="{BEBA6DA0-12FF-4F32-BE83-C8A82B68D7A4}" type="parTrans" cxnId="{5AEED8C3-5F92-46EC-B1C3-8DC918829B8C}">
      <dgm:prSet/>
      <dgm:spPr/>
      <dgm:t>
        <a:bodyPr/>
        <a:lstStyle/>
        <a:p>
          <a:endParaRPr lang="en-ZA"/>
        </a:p>
      </dgm:t>
    </dgm:pt>
    <dgm:pt modelId="{069BDF44-571F-4805-9F9F-48F3988E6D4E}" type="sibTrans" cxnId="{5AEED8C3-5F92-46EC-B1C3-8DC918829B8C}">
      <dgm:prSet/>
      <dgm:spPr/>
      <dgm:t>
        <a:bodyPr/>
        <a:lstStyle/>
        <a:p>
          <a:endParaRPr lang="en-ZA"/>
        </a:p>
      </dgm:t>
    </dgm:pt>
    <dgm:pt modelId="{0F2B097F-6B7C-43DF-BE40-43BDC7FAE5AE}">
      <dgm:prSet/>
      <dgm:spPr/>
      <dgm:t>
        <a:bodyPr/>
        <a:lstStyle/>
        <a:p>
          <a:r>
            <a:rPr lang="en-ZA" dirty="0" err="1">
              <a:solidFill>
                <a:srgbClr val="000000"/>
              </a:solidFill>
              <a:effectLst/>
            </a:rPr>
            <a:t>Hotspot Shield</a:t>
          </a:r>
        </a:p>
      </dgm:t>
    </dgm:pt>
    <dgm:pt modelId="{0A41EDCC-91A4-4F7F-89D6-9842C914DA77}" type="parTrans" cxnId="{F0461F94-5DCF-4AD3-B447-F4133C815261}">
      <dgm:prSet/>
      <dgm:spPr/>
      <dgm:t>
        <a:bodyPr/>
        <a:lstStyle/>
        <a:p>
          <a:endParaRPr lang="en-ZA"/>
        </a:p>
      </dgm:t>
    </dgm:pt>
    <dgm:pt modelId="{FE8CCC58-6C95-4FA9-BF58-CAE938456FFE}" type="sibTrans" cxnId="{F0461F94-5DCF-4AD3-B447-F4133C815261}">
      <dgm:prSet/>
      <dgm:spPr/>
      <dgm:t>
        <a:bodyPr/>
        <a:lstStyle/>
        <a:p>
          <a:endParaRPr lang="en-ZA"/>
        </a:p>
      </dgm:t>
    </dgm:pt>
    <dgm:pt modelId="{CA89F24D-F892-4ECE-B40B-16F9269D404E}">
      <dgm:prSet/>
      <dgm:spPr/>
      <dgm:t>
        <a:bodyPr/>
        <a:lstStyle/>
        <a:p>
          <a:r>
            <a:rPr lang="en-ZA" dirty="0" err="1">
              <a:solidFill>
                <a:srgbClr val="000000"/>
              </a:solidFill>
              <a:effectLst/>
            </a:rPr>
            <a:t>NordVPN</a:t>
          </a:r>
        </a:p>
      </dgm:t>
    </dgm:pt>
    <dgm:pt modelId="{CCD012C0-6A06-4F3B-9A53-68E9B8EC5FBF}" type="parTrans" cxnId="{030E5DC3-EE16-4407-893F-A8AEE12E2BD9}">
      <dgm:prSet/>
      <dgm:spPr/>
      <dgm:t>
        <a:bodyPr/>
        <a:lstStyle/>
        <a:p>
          <a:endParaRPr lang="en-ZA"/>
        </a:p>
      </dgm:t>
    </dgm:pt>
    <dgm:pt modelId="{27A26553-C599-4548-B5CA-3427DF447C6B}" type="sibTrans" cxnId="{030E5DC3-EE16-4407-893F-A8AEE12E2BD9}">
      <dgm:prSet/>
      <dgm:spPr/>
      <dgm:t>
        <a:bodyPr/>
        <a:lstStyle/>
        <a:p>
          <a:endParaRPr lang="en-ZA"/>
        </a:p>
      </dgm:t>
    </dgm:pt>
    <dgm:pt modelId="{57B835B6-656E-4F1D-A61B-F0448846BA0F}">
      <dgm:prSet/>
      <dgm:spPr/>
      <dgm:t>
        <a:bodyPr/>
        <a:lstStyle/>
        <a:p>
          <a:r>
            <a:rPr lang="en-ZA" dirty="0" err="1">
              <a:solidFill>
                <a:srgbClr val="000000"/>
              </a:solidFill>
              <a:effectLst/>
            </a:rPr>
            <a:t>STRONGVPN</a:t>
          </a:r>
        </a:p>
      </dgm:t>
    </dgm:pt>
    <dgm:pt modelId="{9FFD7BBF-B439-4575-B55B-BA3883257299}" type="parTrans" cxnId="{8F1F1F92-9CC7-43CF-894E-E3C392427A45}">
      <dgm:prSet/>
      <dgm:spPr/>
      <dgm:t>
        <a:bodyPr/>
        <a:lstStyle/>
        <a:p>
          <a:endParaRPr lang="en-ZA"/>
        </a:p>
      </dgm:t>
    </dgm:pt>
    <dgm:pt modelId="{89D33845-1579-4F1C-B37D-2411317A4A7F}" type="sibTrans" cxnId="{8F1F1F92-9CC7-43CF-894E-E3C392427A45}">
      <dgm:prSet/>
      <dgm:spPr/>
      <dgm:t>
        <a:bodyPr/>
        <a:lstStyle/>
        <a:p>
          <a:endParaRPr lang="en-ZA"/>
        </a:p>
      </dgm:t>
    </dgm:pt>
    <dgm:pt modelId="{5E54EF57-CE4C-4571-B437-39C006F33C78}">
      <dgm:prSet/>
      <dgm:spPr/>
      <dgm:t>
        <a:bodyPr/>
        <a:lstStyle/>
        <a:p>
          <a:r>
            <a:rPr lang="en-ZA" dirty="0" err="1">
              <a:solidFill>
                <a:srgbClr val="000000"/>
              </a:solidFill>
              <a:effectLst/>
            </a:rPr>
            <a:t>Purevpn</a:t>
          </a:r>
        </a:p>
      </dgm:t>
    </dgm:pt>
    <dgm:pt modelId="{D5423DA4-5E82-454D-9504-A955ED9B3146}" type="parTrans" cxnId="{1F8C66A7-D3B3-4FE2-952F-C922C3763751}">
      <dgm:prSet/>
      <dgm:spPr/>
      <dgm:t>
        <a:bodyPr/>
        <a:lstStyle/>
        <a:p>
          <a:endParaRPr lang="en-ZA"/>
        </a:p>
      </dgm:t>
    </dgm:pt>
    <dgm:pt modelId="{B3A8A3FD-D368-4D19-85F1-33FFDF60F9BE}" type="sibTrans" cxnId="{1F8C66A7-D3B3-4FE2-952F-C922C3763751}">
      <dgm:prSet/>
      <dgm:spPr/>
      <dgm:t>
        <a:bodyPr/>
        <a:lstStyle/>
        <a:p>
          <a:endParaRPr lang="en-ZA"/>
        </a:p>
      </dgm:t>
    </dgm:pt>
    <dgm:pt modelId="{BC12BE39-E87C-4BD6-B841-879630AAD21C}" type="pres">
      <dgm:prSet presAssocID="{B29E99D3-C35B-4F39-9597-E58CE323D537}" presName="Name0" presStyleCnt="0">
        <dgm:presLayoutVars>
          <dgm:dir/>
          <dgm:resizeHandles val="exact"/>
        </dgm:presLayoutVars>
      </dgm:prSet>
      <dgm:spPr/>
    </dgm:pt>
    <dgm:pt modelId="{24F625FF-3AFC-4B20-BB52-AF925A3945FC}" type="pres">
      <dgm:prSet presAssocID="{943D435D-7536-4F57-A00F-522A6FC79BA3}" presName="Name5" presStyleLbl="vennNode1" presStyleIdx="0" presStyleCnt="5">
        <dgm:presLayoutVars>
          <dgm:bulletEnabled val="1"/>
        </dgm:presLayoutVars>
      </dgm:prSet>
      <dgm:spPr/>
    </dgm:pt>
    <dgm:pt modelId="{713100E1-4EE5-4FFF-B74A-82BA1AFF5B51}" type="pres">
      <dgm:prSet presAssocID="{069BDF44-571F-4805-9F9F-48F3988E6D4E}" presName="space" presStyleCnt="0"/>
      <dgm:spPr/>
    </dgm:pt>
    <dgm:pt modelId="{16F7D6B9-965E-4B74-AEE2-5FBD8F018E09}" type="pres">
      <dgm:prSet presAssocID="{0F2B097F-6B7C-43DF-BE40-43BDC7FAE5AE}" presName="Name5" presStyleLbl="vennNode1" presStyleIdx="1" presStyleCnt="5">
        <dgm:presLayoutVars>
          <dgm:bulletEnabled val="1"/>
        </dgm:presLayoutVars>
      </dgm:prSet>
      <dgm:spPr/>
    </dgm:pt>
    <dgm:pt modelId="{0218D8B9-60D2-44A0-8F09-14EA6F6AE5ED}" type="pres">
      <dgm:prSet presAssocID="{FE8CCC58-6C95-4FA9-BF58-CAE938456FFE}" presName="space" presStyleCnt="0"/>
      <dgm:spPr/>
    </dgm:pt>
    <dgm:pt modelId="{63F8D559-7C6A-4C0F-86C1-6A8CAC8B8B94}" type="pres">
      <dgm:prSet presAssocID="{CA89F24D-F892-4ECE-B40B-16F9269D404E}" presName="Name5" presStyleLbl="vennNode1" presStyleIdx="2" presStyleCnt="5">
        <dgm:presLayoutVars>
          <dgm:bulletEnabled val="1"/>
        </dgm:presLayoutVars>
      </dgm:prSet>
      <dgm:spPr/>
    </dgm:pt>
    <dgm:pt modelId="{9FE56788-56AD-4DC2-B426-57D94293E984}" type="pres">
      <dgm:prSet presAssocID="{27A26553-C599-4548-B5CA-3427DF447C6B}" presName="space" presStyleCnt="0"/>
      <dgm:spPr/>
    </dgm:pt>
    <dgm:pt modelId="{903DC9B2-78C8-460E-9CC9-752212B8C386}" type="pres">
      <dgm:prSet presAssocID="{57B835B6-656E-4F1D-A61B-F0448846BA0F}" presName="Name5" presStyleLbl="vennNode1" presStyleIdx="3" presStyleCnt="5">
        <dgm:presLayoutVars>
          <dgm:bulletEnabled val="1"/>
        </dgm:presLayoutVars>
      </dgm:prSet>
      <dgm:spPr/>
    </dgm:pt>
    <dgm:pt modelId="{CE911281-D597-4438-8E00-7AE0827A0BAB}" type="pres">
      <dgm:prSet presAssocID="{89D33845-1579-4F1C-B37D-2411317A4A7F}" presName="space" presStyleCnt="0"/>
      <dgm:spPr/>
    </dgm:pt>
    <dgm:pt modelId="{A5E601FE-034E-4AC2-BDE2-515C16E35F97}" type="pres">
      <dgm:prSet presAssocID="{5E54EF57-CE4C-4571-B437-39C006F33C78}" presName="Name5" presStyleLbl="vennNode1" presStyleIdx="4" presStyleCnt="5">
        <dgm:presLayoutVars>
          <dgm:bulletEnabled val="1"/>
        </dgm:presLayoutVars>
      </dgm:prSet>
      <dgm:spPr/>
    </dgm:pt>
  </dgm:ptLst>
  <dgm:cxnLst>
    <dgm:cxn modelId="{CDC4DC31-4F1C-4FD8-B4AA-B73B07FF53CD}" type="presOf" srcId="{0F2B097F-6B7C-43DF-BE40-43BDC7FAE5AE}" destId="{16F7D6B9-965E-4B74-AEE2-5FBD8F018E09}" srcOrd="0" destOrd="0" presId="urn:microsoft.com/office/officeart/2005/8/layout/venn3"/>
    <dgm:cxn modelId="{58B75435-87D7-47E1-95EB-8F90D93642BA}" type="presOf" srcId="{CA89F24D-F892-4ECE-B40B-16F9269D404E}" destId="{63F8D559-7C6A-4C0F-86C1-6A8CAC8B8B94}" srcOrd="0" destOrd="0" presId="urn:microsoft.com/office/officeart/2005/8/layout/venn3"/>
    <dgm:cxn modelId="{9103A74D-3A71-46C9-8063-43AE5EB9F25A}" type="presOf" srcId="{57B835B6-656E-4F1D-A61B-F0448846BA0F}" destId="{903DC9B2-78C8-460E-9CC9-752212B8C386}" srcOrd="0" destOrd="0" presId="urn:microsoft.com/office/officeart/2005/8/layout/venn3"/>
    <dgm:cxn modelId="{5F319171-4C3A-483A-B77A-4F3F41E69C4B}" type="presOf" srcId="{943D435D-7536-4F57-A00F-522A6FC79BA3}" destId="{24F625FF-3AFC-4B20-BB52-AF925A3945FC}" srcOrd="0" destOrd="0" presId="urn:microsoft.com/office/officeart/2005/8/layout/venn3"/>
    <dgm:cxn modelId="{8F1F1F92-9CC7-43CF-894E-E3C392427A45}" srcId="{B29E99D3-C35B-4F39-9597-E58CE323D537}" destId="{57B835B6-656E-4F1D-A61B-F0448846BA0F}" srcOrd="3" destOrd="0" parTransId="{9FFD7BBF-B439-4575-B55B-BA3883257299}" sibTransId="{89D33845-1579-4F1C-B37D-2411317A4A7F}"/>
    <dgm:cxn modelId="{F0461F94-5DCF-4AD3-B447-F4133C815261}" srcId="{B29E99D3-C35B-4F39-9597-E58CE323D537}" destId="{0F2B097F-6B7C-43DF-BE40-43BDC7FAE5AE}" srcOrd="1" destOrd="0" parTransId="{0A41EDCC-91A4-4F7F-89D6-9842C914DA77}" sibTransId="{FE8CCC58-6C95-4FA9-BF58-CAE938456FFE}"/>
    <dgm:cxn modelId="{1F8C66A7-D3B3-4FE2-952F-C922C3763751}" srcId="{B29E99D3-C35B-4F39-9597-E58CE323D537}" destId="{5E54EF57-CE4C-4571-B437-39C006F33C78}" srcOrd="4" destOrd="0" parTransId="{D5423DA4-5E82-454D-9504-A955ED9B3146}" sibTransId="{B3A8A3FD-D368-4D19-85F1-33FFDF60F9BE}"/>
    <dgm:cxn modelId="{030E5DC3-EE16-4407-893F-A8AEE12E2BD9}" srcId="{B29E99D3-C35B-4F39-9597-E58CE323D537}" destId="{CA89F24D-F892-4ECE-B40B-16F9269D404E}" srcOrd="2" destOrd="0" parTransId="{CCD012C0-6A06-4F3B-9A53-68E9B8EC5FBF}" sibTransId="{27A26553-C599-4548-B5CA-3427DF447C6B}"/>
    <dgm:cxn modelId="{5AEED8C3-5F92-46EC-B1C3-8DC918829B8C}" srcId="{B29E99D3-C35B-4F39-9597-E58CE323D537}" destId="{943D435D-7536-4F57-A00F-522A6FC79BA3}" srcOrd="0" destOrd="0" parTransId="{BEBA6DA0-12FF-4F32-BE83-C8A82B68D7A4}" sibTransId="{069BDF44-571F-4805-9F9F-48F3988E6D4E}"/>
    <dgm:cxn modelId="{0618C2D4-305D-42DE-A3C9-5319EDBDFEA8}" type="presOf" srcId="{5E54EF57-CE4C-4571-B437-39C006F33C78}" destId="{A5E601FE-034E-4AC2-BDE2-515C16E35F97}" srcOrd="0" destOrd="0" presId="urn:microsoft.com/office/officeart/2005/8/layout/venn3"/>
    <dgm:cxn modelId="{7A17CBEA-A62D-4E1B-A2C6-F64F125B1903}" type="presOf" srcId="{B29E99D3-C35B-4F39-9597-E58CE323D537}" destId="{BC12BE39-E87C-4BD6-B841-879630AAD21C}" srcOrd="0" destOrd="0" presId="urn:microsoft.com/office/officeart/2005/8/layout/venn3"/>
    <dgm:cxn modelId="{D8AA900C-13C0-4822-A7DA-097CCC560ED1}" type="presParOf" srcId="{BC12BE39-E87C-4BD6-B841-879630AAD21C}" destId="{24F625FF-3AFC-4B20-BB52-AF925A3945FC}" srcOrd="0" destOrd="0" presId="urn:microsoft.com/office/officeart/2005/8/layout/venn3"/>
    <dgm:cxn modelId="{13F2FD28-15E6-4A0E-9047-1C433D79AD04}" type="presParOf" srcId="{BC12BE39-E87C-4BD6-B841-879630AAD21C}" destId="{713100E1-4EE5-4FFF-B74A-82BA1AFF5B51}" srcOrd="1" destOrd="0" presId="urn:microsoft.com/office/officeart/2005/8/layout/venn3"/>
    <dgm:cxn modelId="{145759BD-730E-40D5-9108-7EC1D555D75A}" type="presParOf" srcId="{BC12BE39-E87C-4BD6-B841-879630AAD21C}" destId="{16F7D6B9-965E-4B74-AEE2-5FBD8F018E09}" srcOrd="2" destOrd="0" presId="urn:microsoft.com/office/officeart/2005/8/layout/venn3"/>
    <dgm:cxn modelId="{CB77663C-EAA3-4C05-A115-26B11A06F4D0}" type="presParOf" srcId="{BC12BE39-E87C-4BD6-B841-879630AAD21C}" destId="{0218D8B9-60D2-44A0-8F09-14EA6F6AE5ED}" srcOrd="3" destOrd="0" presId="urn:microsoft.com/office/officeart/2005/8/layout/venn3"/>
    <dgm:cxn modelId="{5E00798B-0BB4-4048-AFFE-9D2BE8D4939E}" type="presParOf" srcId="{BC12BE39-E87C-4BD6-B841-879630AAD21C}" destId="{63F8D559-7C6A-4C0F-86C1-6A8CAC8B8B94}" srcOrd="4" destOrd="0" presId="urn:microsoft.com/office/officeart/2005/8/layout/venn3"/>
    <dgm:cxn modelId="{C29962A8-83A0-4CC1-9525-FD3C5401CC7E}" type="presParOf" srcId="{BC12BE39-E87C-4BD6-B841-879630AAD21C}" destId="{9FE56788-56AD-4DC2-B426-57D94293E984}" srcOrd="5" destOrd="0" presId="urn:microsoft.com/office/officeart/2005/8/layout/venn3"/>
    <dgm:cxn modelId="{089459C8-E94B-438C-AE05-AD654FDB3AE1}" type="presParOf" srcId="{BC12BE39-E87C-4BD6-B841-879630AAD21C}" destId="{903DC9B2-78C8-460E-9CC9-752212B8C386}" srcOrd="6" destOrd="0" presId="urn:microsoft.com/office/officeart/2005/8/layout/venn3"/>
    <dgm:cxn modelId="{8E4AA38D-ED18-461B-8459-B7636E061031}" type="presParOf" srcId="{BC12BE39-E87C-4BD6-B841-879630AAD21C}" destId="{CE911281-D597-4438-8E00-7AE0827A0BAB}" srcOrd="7" destOrd="0" presId="urn:microsoft.com/office/officeart/2005/8/layout/venn3"/>
    <dgm:cxn modelId="{D1C13EC5-0FE4-447A-ABF3-CE55DFF35D03}" type="presParOf" srcId="{BC12BE39-E87C-4BD6-B841-879630AAD21C}" destId="{A5E601FE-034E-4AC2-BDE2-515C16E35F97}"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9E99D3-C35B-4F39-9597-E58CE323D537}"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ZA"/>
        </a:p>
      </dgm:t>
    </dgm:pt>
    <dgm:pt modelId="{943D435D-7536-4F57-A00F-522A6FC79BA3}">
      <dgm:prSet custT="1"/>
      <dgm:spPr/>
      <dgm:t>
        <a:bodyPr/>
        <a:lstStyle/>
        <a:p>
          <a:r>
            <a:rPr lang="en-ZA" sz="2400" dirty="0">
              <a:solidFill>
                <a:schemeClr val="bg2"/>
              </a:solidFill>
              <a:effectLst>
                <a:outerShdw blurRad="38100" dist="38100" dir="2700000" algn="tl">
                  <a:srgbClr val="000000">
                    <a:alpha val="43137"/>
                  </a:srgbClr>
                </a:outerShdw>
              </a:effectLst>
            </a:rPr>
            <a:t>TOTALAV</a:t>
          </a:r>
        </a:p>
      </dgm:t>
    </dgm:pt>
    <dgm:pt modelId="{BEBA6DA0-12FF-4F32-BE83-C8A82B68D7A4}" type="parTrans" cxnId="{5AEED8C3-5F92-46EC-B1C3-8DC918829B8C}">
      <dgm:prSet/>
      <dgm:spPr/>
      <dgm:t>
        <a:bodyPr/>
        <a:lstStyle/>
        <a:p>
          <a:endParaRPr lang="en-ZA"/>
        </a:p>
      </dgm:t>
    </dgm:pt>
    <dgm:pt modelId="{069BDF44-571F-4805-9F9F-48F3988E6D4E}" type="sibTrans" cxnId="{5AEED8C3-5F92-46EC-B1C3-8DC918829B8C}">
      <dgm:prSet/>
      <dgm:spPr/>
      <dgm:t>
        <a:bodyPr/>
        <a:lstStyle/>
        <a:p>
          <a:endParaRPr lang="en-ZA"/>
        </a:p>
      </dgm:t>
    </dgm:pt>
    <dgm:pt modelId="{796A1E17-872D-4937-A972-7233B070304D}">
      <dgm:prSet custT="1"/>
      <dgm:spPr/>
      <dgm:t>
        <a:bodyPr/>
        <a:lstStyle/>
        <a:p>
          <a:r>
            <a:rPr lang="en-ZA" sz="2400" dirty="0" err="1">
              <a:solidFill>
                <a:schemeClr val="bg2"/>
              </a:solidFill>
              <a:effectLst>
                <a:outerShdw blurRad="38100" dist="38100" dir="2700000" algn="tl">
                  <a:srgbClr val="000000">
                    <a:alpha val="43137"/>
                  </a:srgbClr>
                </a:outerShdw>
              </a:effectLst>
            </a:rPr>
            <a:t>Norton</a:t>
          </a:r>
        </a:p>
      </dgm:t>
    </dgm:pt>
    <dgm:pt modelId="{96025AFE-2F9C-4C63-9C33-9273C856F779}" type="parTrans" cxnId="{E5C28E0E-F4BA-40D3-94B8-DB4F7172D6EE}">
      <dgm:prSet/>
      <dgm:spPr/>
      <dgm:t>
        <a:bodyPr/>
        <a:lstStyle/>
        <a:p>
          <a:endParaRPr lang="en-ZA"/>
        </a:p>
      </dgm:t>
    </dgm:pt>
    <dgm:pt modelId="{A9B7A474-2F54-4173-B0D0-350A4DBAA80A}" type="sibTrans" cxnId="{E5C28E0E-F4BA-40D3-94B8-DB4F7172D6EE}">
      <dgm:prSet/>
      <dgm:spPr/>
      <dgm:t>
        <a:bodyPr/>
        <a:lstStyle/>
        <a:p>
          <a:endParaRPr lang="en-ZA"/>
        </a:p>
      </dgm:t>
    </dgm:pt>
    <dgm:pt modelId="{FF1F8FF8-D91F-4693-86BF-E88CFA836696}">
      <dgm:prSet custT="1"/>
      <dgm:spPr/>
      <dgm:t>
        <a:bodyPr/>
        <a:lstStyle/>
        <a:p>
          <a:r>
            <a:rPr lang="en-ZA" sz="2400" dirty="0" err="1">
              <a:solidFill>
                <a:schemeClr val="bg2"/>
              </a:solidFill>
              <a:effectLst>
                <a:outerShdw blurRad="38100" dist="38100" dir="2700000" algn="tl">
                  <a:srgbClr val="000000">
                    <a:alpha val="43137"/>
                  </a:srgbClr>
                </a:outerShdw>
              </a:effectLst>
            </a:rPr>
            <a:t>Bitfinder</a:t>
          </a:r>
        </a:p>
      </dgm:t>
    </dgm:pt>
    <dgm:pt modelId="{67DB537E-CC88-4CB4-9A47-313AAEB8BF8F}" type="parTrans" cxnId="{835188D8-7073-4B12-9F35-B172C59C1A9F}">
      <dgm:prSet/>
      <dgm:spPr/>
      <dgm:t>
        <a:bodyPr/>
        <a:lstStyle/>
        <a:p>
          <a:endParaRPr lang="en-ZA"/>
        </a:p>
      </dgm:t>
    </dgm:pt>
    <dgm:pt modelId="{0E8CD6C4-E05E-4EF0-81C5-A9678863AE9C}" type="sibTrans" cxnId="{835188D8-7073-4B12-9F35-B172C59C1A9F}">
      <dgm:prSet/>
      <dgm:spPr/>
      <dgm:t>
        <a:bodyPr/>
        <a:lstStyle/>
        <a:p>
          <a:endParaRPr lang="en-ZA"/>
        </a:p>
      </dgm:t>
    </dgm:pt>
    <dgm:pt modelId="{38B0A056-E6D2-451D-BAEA-F7B9BBD56FE2}">
      <dgm:prSet custT="1"/>
      <dgm:spPr/>
      <dgm:t>
        <a:bodyPr/>
        <a:lstStyle/>
        <a:p>
          <a:r>
            <a:rPr lang="en-ZA" sz="2400" dirty="0" err="1">
              <a:solidFill>
                <a:schemeClr val="bg2"/>
              </a:solidFill>
              <a:effectLst>
                <a:outerShdw blurRad="38100" dist="38100" dir="2700000" algn="tl">
                  <a:srgbClr val="000000">
                    <a:alpha val="43137"/>
                  </a:srgbClr>
                </a:outerShdw>
              </a:effectLst>
            </a:rPr>
            <a:t>Panda </a:t>
          </a:r>
        </a:p>
      </dgm:t>
    </dgm:pt>
    <dgm:pt modelId="{7C02B3B5-7DA7-41FB-89DF-B927F7AEBF27}" type="parTrans" cxnId="{75803518-EF6B-4425-A284-F349C92B4F98}">
      <dgm:prSet/>
      <dgm:spPr/>
      <dgm:t>
        <a:bodyPr/>
        <a:lstStyle/>
        <a:p>
          <a:endParaRPr lang="en-ZA"/>
        </a:p>
      </dgm:t>
    </dgm:pt>
    <dgm:pt modelId="{0A873A9F-77C5-45CF-A345-8342B55D5DB6}" type="sibTrans" cxnId="{75803518-EF6B-4425-A284-F349C92B4F98}">
      <dgm:prSet/>
      <dgm:spPr/>
      <dgm:t>
        <a:bodyPr/>
        <a:lstStyle/>
        <a:p>
          <a:endParaRPr lang="en-ZA"/>
        </a:p>
      </dgm:t>
    </dgm:pt>
    <dgm:pt modelId="{8DC10F0E-345C-4C19-A8CA-D9A454A271BC}" type="pres">
      <dgm:prSet presAssocID="{B29E99D3-C35B-4F39-9597-E58CE323D537}" presName="Name0" presStyleCnt="0">
        <dgm:presLayoutVars>
          <dgm:dir/>
          <dgm:resizeHandles val="exact"/>
        </dgm:presLayoutVars>
      </dgm:prSet>
      <dgm:spPr/>
    </dgm:pt>
    <dgm:pt modelId="{0AC43C03-7DEC-45D2-BEBB-E6953CE16F76}" type="pres">
      <dgm:prSet presAssocID="{943D435D-7536-4F57-A00F-522A6FC79BA3}" presName="node" presStyleLbl="node1" presStyleIdx="0" presStyleCnt="4">
        <dgm:presLayoutVars>
          <dgm:bulletEnabled val="1"/>
        </dgm:presLayoutVars>
      </dgm:prSet>
      <dgm:spPr/>
    </dgm:pt>
    <dgm:pt modelId="{D246EFEB-6887-4B3B-9BB6-C7291D4435D1}" type="pres">
      <dgm:prSet presAssocID="{069BDF44-571F-4805-9F9F-48F3988E6D4E}" presName="sibTrans" presStyleLbl="sibTrans2D1" presStyleIdx="0" presStyleCnt="3"/>
      <dgm:spPr/>
    </dgm:pt>
    <dgm:pt modelId="{90005C48-2784-4009-96FE-568F54E5FB09}" type="pres">
      <dgm:prSet presAssocID="{069BDF44-571F-4805-9F9F-48F3988E6D4E}" presName="connectorText" presStyleLbl="sibTrans2D1" presStyleIdx="0" presStyleCnt="3"/>
      <dgm:spPr/>
    </dgm:pt>
    <dgm:pt modelId="{76F85BC7-E1F6-4FE2-A93D-CD018963BC55}" type="pres">
      <dgm:prSet presAssocID="{796A1E17-872D-4937-A972-7233B070304D}" presName="node" presStyleLbl="node1" presStyleIdx="1" presStyleCnt="4">
        <dgm:presLayoutVars>
          <dgm:bulletEnabled val="1"/>
        </dgm:presLayoutVars>
      </dgm:prSet>
      <dgm:spPr/>
    </dgm:pt>
    <dgm:pt modelId="{B2883F64-42FC-4F2F-9CEE-3BB536BF20BC}" type="pres">
      <dgm:prSet presAssocID="{A9B7A474-2F54-4173-B0D0-350A4DBAA80A}" presName="sibTrans" presStyleLbl="sibTrans2D1" presStyleIdx="1" presStyleCnt="3"/>
      <dgm:spPr/>
    </dgm:pt>
    <dgm:pt modelId="{255AC2FF-9B36-458B-A359-070DBCC5C45E}" type="pres">
      <dgm:prSet presAssocID="{A9B7A474-2F54-4173-B0D0-350A4DBAA80A}" presName="connectorText" presStyleLbl="sibTrans2D1" presStyleIdx="1" presStyleCnt="3"/>
      <dgm:spPr/>
    </dgm:pt>
    <dgm:pt modelId="{325D2B64-CD55-4F54-A3EC-A113CD8DD412}" type="pres">
      <dgm:prSet presAssocID="{FF1F8FF8-D91F-4693-86BF-E88CFA836696}" presName="node" presStyleLbl="node1" presStyleIdx="2" presStyleCnt="4">
        <dgm:presLayoutVars>
          <dgm:bulletEnabled val="1"/>
        </dgm:presLayoutVars>
      </dgm:prSet>
      <dgm:spPr/>
    </dgm:pt>
    <dgm:pt modelId="{D3F546F6-7C82-49BC-9FA9-60D77B90A9EA}" type="pres">
      <dgm:prSet presAssocID="{0E8CD6C4-E05E-4EF0-81C5-A9678863AE9C}" presName="sibTrans" presStyleLbl="sibTrans2D1" presStyleIdx="2" presStyleCnt="3"/>
      <dgm:spPr/>
    </dgm:pt>
    <dgm:pt modelId="{8FF24C43-588D-492C-AFA7-C274D29ACEF9}" type="pres">
      <dgm:prSet presAssocID="{0E8CD6C4-E05E-4EF0-81C5-A9678863AE9C}" presName="connectorText" presStyleLbl="sibTrans2D1" presStyleIdx="2" presStyleCnt="3"/>
      <dgm:spPr/>
    </dgm:pt>
    <dgm:pt modelId="{D252471C-CB3B-49A4-9649-CAC2CBB9468F}" type="pres">
      <dgm:prSet presAssocID="{38B0A056-E6D2-451D-BAEA-F7B9BBD56FE2}" presName="node" presStyleLbl="node1" presStyleIdx="3" presStyleCnt="4">
        <dgm:presLayoutVars>
          <dgm:bulletEnabled val="1"/>
        </dgm:presLayoutVars>
      </dgm:prSet>
      <dgm:spPr/>
    </dgm:pt>
  </dgm:ptLst>
  <dgm:cxnLst>
    <dgm:cxn modelId="{A01A8900-D812-4517-A680-F9AA755A722C}" type="presOf" srcId="{B29E99D3-C35B-4F39-9597-E58CE323D537}" destId="{8DC10F0E-345C-4C19-A8CA-D9A454A271BC}" srcOrd="0" destOrd="0" presId="urn:microsoft.com/office/officeart/2005/8/layout/process1"/>
    <dgm:cxn modelId="{E5C28E0E-F4BA-40D3-94B8-DB4F7172D6EE}" srcId="{B29E99D3-C35B-4F39-9597-E58CE323D537}" destId="{796A1E17-872D-4937-A972-7233B070304D}" srcOrd="1" destOrd="0" parTransId="{96025AFE-2F9C-4C63-9C33-9273C856F779}" sibTransId="{A9B7A474-2F54-4173-B0D0-350A4DBAA80A}"/>
    <dgm:cxn modelId="{75803518-EF6B-4425-A284-F349C92B4F98}" srcId="{B29E99D3-C35B-4F39-9597-E58CE323D537}" destId="{38B0A056-E6D2-451D-BAEA-F7B9BBD56FE2}" srcOrd="3" destOrd="0" parTransId="{7C02B3B5-7DA7-41FB-89DF-B927F7AEBF27}" sibTransId="{0A873A9F-77C5-45CF-A345-8342B55D5DB6}"/>
    <dgm:cxn modelId="{0CAAD21B-D484-42CA-AB47-DC1994D14CB7}" type="presOf" srcId="{38B0A056-E6D2-451D-BAEA-F7B9BBD56FE2}" destId="{D252471C-CB3B-49A4-9649-CAC2CBB9468F}" srcOrd="0" destOrd="0" presId="urn:microsoft.com/office/officeart/2005/8/layout/process1"/>
    <dgm:cxn modelId="{DD673729-7042-48B9-A92D-C69ACEA68244}" type="presOf" srcId="{069BDF44-571F-4805-9F9F-48F3988E6D4E}" destId="{90005C48-2784-4009-96FE-568F54E5FB09}" srcOrd="1" destOrd="0" presId="urn:microsoft.com/office/officeart/2005/8/layout/process1"/>
    <dgm:cxn modelId="{C439D631-D3F5-4C3D-8AD8-CE666BC58932}" type="presOf" srcId="{FF1F8FF8-D91F-4693-86BF-E88CFA836696}" destId="{325D2B64-CD55-4F54-A3EC-A113CD8DD412}" srcOrd="0" destOrd="0" presId="urn:microsoft.com/office/officeart/2005/8/layout/process1"/>
    <dgm:cxn modelId="{0C04D55D-6632-4211-9D8C-17EA869EFDD3}" type="presOf" srcId="{A9B7A474-2F54-4173-B0D0-350A4DBAA80A}" destId="{B2883F64-42FC-4F2F-9CEE-3BB536BF20BC}" srcOrd="0" destOrd="0" presId="urn:microsoft.com/office/officeart/2005/8/layout/process1"/>
    <dgm:cxn modelId="{B117F775-F8E5-409D-A495-E0703DBA2DD5}" type="presOf" srcId="{A9B7A474-2F54-4173-B0D0-350A4DBAA80A}" destId="{255AC2FF-9B36-458B-A359-070DBCC5C45E}" srcOrd="1" destOrd="0" presId="urn:microsoft.com/office/officeart/2005/8/layout/process1"/>
    <dgm:cxn modelId="{99FA258C-8680-4D94-BE10-ACA09FABA558}" type="presOf" srcId="{943D435D-7536-4F57-A00F-522A6FC79BA3}" destId="{0AC43C03-7DEC-45D2-BEBB-E6953CE16F76}" srcOrd="0" destOrd="0" presId="urn:microsoft.com/office/officeart/2005/8/layout/process1"/>
    <dgm:cxn modelId="{C85713A5-9D13-4B09-A1EA-B4732315879B}" type="presOf" srcId="{796A1E17-872D-4937-A972-7233B070304D}" destId="{76F85BC7-E1F6-4FE2-A93D-CD018963BC55}" srcOrd="0" destOrd="0" presId="urn:microsoft.com/office/officeart/2005/8/layout/process1"/>
    <dgm:cxn modelId="{5AEED8C3-5F92-46EC-B1C3-8DC918829B8C}" srcId="{B29E99D3-C35B-4F39-9597-E58CE323D537}" destId="{943D435D-7536-4F57-A00F-522A6FC79BA3}" srcOrd="0" destOrd="0" parTransId="{BEBA6DA0-12FF-4F32-BE83-C8A82B68D7A4}" sibTransId="{069BDF44-571F-4805-9F9F-48F3988E6D4E}"/>
    <dgm:cxn modelId="{ED45FFD1-311D-4B34-8CC8-5282630E99CC}" type="presOf" srcId="{0E8CD6C4-E05E-4EF0-81C5-A9678863AE9C}" destId="{D3F546F6-7C82-49BC-9FA9-60D77B90A9EA}" srcOrd="0" destOrd="0" presId="urn:microsoft.com/office/officeart/2005/8/layout/process1"/>
    <dgm:cxn modelId="{835188D8-7073-4B12-9F35-B172C59C1A9F}" srcId="{B29E99D3-C35B-4F39-9597-E58CE323D537}" destId="{FF1F8FF8-D91F-4693-86BF-E88CFA836696}" srcOrd="2" destOrd="0" parTransId="{67DB537E-CC88-4CB4-9A47-313AAEB8BF8F}" sibTransId="{0E8CD6C4-E05E-4EF0-81C5-A9678863AE9C}"/>
    <dgm:cxn modelId="{3B6B23D9-5123-4318-9863-CA2C2B0DDDF4}" type="presOf" srcId="{069BDF44-571F-4805-9F9F-48F3988E6D4E}" destId="{D246EFEB-6887-4B3B-9BB6-C7291D4435D1}" srcOrd="0" destOrd="0" presId="urn:microsoft.com/office/officeart/2005/8/layout/process1"/>
    <dgm:cxn modelId="{1DB465F2-C524-4278-9929-6C84F9721E9D}" type="presOf" srcId="{0E8CD6C4-E05E-4EF0-81C5-A9678863AE9C}" destId="{8FF24C43-588D-492C-AFA7-C274D29ACEF9}" srcOrd="1" destOrd="0" presId="urn:microsoft.com/office/officeart/2005/8/layout/process1"/>
    <dgm:cxn modelId="{53F3E327-B505-42A2-BC9F-E80AA79D423F}" type="presParOf" srcId="{8DC10F0E-345C-4C19-A8CA-D9A454A271BC}" destId="{0AC43C03-7DEC-45D2-BEBB-E6953CE16F76}" srcOrd="0" destOrd="0" presId="urn:microsoft.com/office/officeart/2005/8/layout/process1"/>
    <dgm:cxn modelId="{996FA13B-BFC2-4A97-9E0A-67DD536967CA}" type="presParOf" srcId="{8DC10F0E-345C-4C19-A8CA-D9A454A271BC}" destId="{D246EFEB-6887-4B3B-9BB6-C7291D4435D1}" srcOrd="1" destOrd="0" presId="urn:microsoft.com/office/officeart/2005/8/layout/process1"/>
    <dgm:cxn modelId="{90A66795-701D-4E16-A002-58219868C611}" type="presParOf" srcId="{D246EFEB-6887-4B3B-9BB6-C7291D4435D1}" destId="{90005C48-2784-4009-96FE-568F54E5FB09}" srcOrd="0" destOrd="0" presId="urn:microsoft.com/office/officeart/2005/8/layout/process1"/>
    <dgm:cxn modelId="{1672AF3E-78F6-4532-A531-A103891DDF96}" type="presParOf" srcId="{8DC10F0E-345C-4C19-A8CA-D9A454A271BC}" destId="{76F85BC7-E1F6-4FE2-A93D-CD018963BC55}" srcOrd="2" destOrd="0" presId="urn:microsoft.com/office/officeart/2005/8/layout/process1"/>
    <dgm:cxn modelId="{43B82F11-559A-44FA-92EE-A18203720C35}" type="presParOf" srcId="{8DC10F0E-345C-4C19-A8CA-D9A454A271BC}" destId="{B2883F64-42FC-4F2F-9CEE-3BB536BF20BC}" srcOrd="3" destOrd="0" presId="urn:microsoft.com/office/officeart/2005/8/layout/process1"/>
    <dgm:cxn modelId="{C1DBC328-4CAB-4DBE-BD2B-A3E75AFC8D2F}" type="presParOf" srcId="{B2883F64-42FC-4F2F-9CEE-3BB536BF20BC}" destId="{255AC2FF-9B36-458B-A359-070DBCC5C45E}" srcOrd="0" destOrd="0" presId="urn:microsoft.com/office/officeart/2005/8/layout/process1"/>
    <dgm:cxn modelId="{FCAEB362-7183-4BED-90C4-0AD5ABA40F18}" type="presParOf" srcId="{8DC10F0E-345C-4C19-A8CA-D9A454A271BC}" destId="{325D2B64-CD55-4F54-A3EC-A113CD8DD412}" srcOrd="4" destOrd="0" presId="urn:microsoft.com/office/officeart/2005/8/layout/process1"/>
    <dgm:cxn modelId="{C7E32952-7BA0-4631-9A42-79160923710C}" type="presParOf" srcId="{8DC10F0E-345C-4C19-A8CA-D9A454A271BC}" destId="{D3F546F6-7C82-49BC-9FA9-60D77B90A9EA}" srcOrd="5" destOrd="0" presId="urn:microsoft.com/office/officeart/2005/8/layout/process1"/>
    <dgm:cxn modelId="{2C320A63-AC6D-424E-BA3D-1D8CBDB08AAA}" type="presParOf" srcId="{D3F546F6-7C82-49BC-9FA9-60D77B90A9EA}" destId="{8FF24C43-588D-492C-AFA7-C274D29ACEF9}" srcOrd="0" destOrd="0" presId="urn:microsoft.com/office/officeart/2005/8/layout/process1"/>
    <dgm:cxn modelId="{5A52EDE5-9342-45D2-8454-4E8E106AE2DC}" type="presParOf" srcId="{8DC10F0E-345C-4C19-A8CA-D9A454A271BC}" destId="{D252471C-CB3B-49A4-9649-CAC2CBB9468F}"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9E99D3-C35B-4F39-9597-E58CE323D537}"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ZA"/>
        </a:p>
      </dgm:t>
    </dgm:pt>
    <dgm:pt modelId="{2E28837C-3BA2-45FC-AD8B-2CBE2CE13450}">
      <dgm:prSet custT="1"/>
      <dgm:spPr/>
      <dgm:t>
        <a:bodyPr/>
        <a:lstStyle/>
        <a:p>
          <a:r>
            <a:rPr lang="en-ZA" sz="2400" dirty="0" err="1">
              <a:solidFill>
                <a:schemeClr val="bg2"/>
              </a:solidFill>
              <a:effectLst>
                <a:outerShdw blurRad="38100" dist="38100" dir="2700000" algn="tl">
                  <a:srgbClr val="000000">
                    <a:alpha val="43137"/>
                  </a:srgbClr>
                </a:outerShdw>
              </a:effectLst>
            </a:rPr>
            <a:t>Avira</a:t>
          </a:r>
        </a:p>
      </dgm:t>
    </dgm:pt>
    <dgm:pt modelId="{816A7600-F910-4DC7-B2AD-AE71D5C1D033}" type="parTrans" cxnId="{7E4C6F6F-7D18-4038-A5A1-46E58C3ABD36}">
      <dgm:prSet/>
      <dgm:spPr/>
      <dgm:t>
        <a:bodyPr/>
        <a:lstStyle/>
        <a:p>
          <a:endParaRPr lang="en-ZA"/>
        </a:p>
      </dgm:t>
    </dgm:pt>
    <dgm:pt modelId="{71DFE76F-8516-4AC4-8351-7EA3C4D7CBDC}" type="sibTrans" cxnId="{7E4C6F6F-7D18-4038-A5A1-46E58C3ABD36}">
      <dgm:prSet/>
      <dgm:spPr/>
      <dgm:t>
        <a:bodyPr/>
        <a:lstStyle/>
        <a:p>
          <a:endParaRPr lang="en-ZA"/>
        </a:p>
      </dgm:t>
    </dgm:pt>
    <dgm:pt modelId="{61AD196B-8B82-471C-A618-B6B43B8833AB}">
      <dgm:prSet custT="1"/>
      <dgm:spPr/>
      <dgm:t>
        <a:bodyPr/>
        <a:lstStyle/>
        <a:p>
          <a:r>
            <a:rPr lang="en-ZA" sz="2400" dirty="0" err="1">
              <a:solidFill>
                <a:schemeClr val="bg2"/>
              </a:solidFill>
              <a:effectLst>
                <a:outerShdw blurRad="38100" dist="38100" dir="2700000" algn="tl">
                  <a:srgbClr val="000000">
                    <a:alpha val="43137"/>
                  </a:srgbClr>
                </a:outerShdw>
              </a:effectLst>
            </a:rPr>
            <a:t>PCPROTECT</a:t>
          </a:r>
        </a:p>
      </dgm:t>
    </dgm:pt>
    <dgm:pt modelId="{B1580B24-B80D-45C8-A4A4-B3A580AB083A}" type="parTrans" cxnId="{2BCDFE27-ECD4-47D1-8CA8-9723F3AC3ABB}">
      <dgm:prSet/>
      <dgm:spPr/>
      <dgm:t>
        <a:bodyPr/>
        <a:lstStyle/>
        <a:p>
          <a:endParaRPr lang="en-ZA"/>
        </a:p>
      </dgm:t>
    </dgm:pt>
    <dgm:pt modelId="{2944BA4C-E685-4E13-8BBB-88AFFC304168}" type="sibTrans" cxnId="{2BCDFE27-ECD4-47D1-8CA8-9723F3AC3ABB}">
      <dgm:prSet/>
      <dgm:spPr/>
      <dgm:t>
        <a:bodyPr/>
        <a:lstStyle/>
        <a:p>
          <a:endParaRPr lang="en-ZA"/>
        </a:p>
      </dgm:t>
    </dgm:pt>
    <dgm:pt modelId="{D5439474-0BB5-46D8-9572-999D76297DAD}">
      <dgm:prSet custT="1"/>
      <dgm:spPr/>
      <dgm:t>
        <a:bodyPr/>
        <a:lstStyle/>
        <a:p>
          <a:r>
            <a:rPr lang="en-ZA" sz="2400" dirty="0" err="1">
              <a:solidFill>
                <a:schemeClr val="bg2"/>
              </a:solidFill>
              <a:effectLst>
                <a:outerShdw blurRad="38100" dist="38100" dir="2700000" algn="tl">
                  <a:srgbClr val="000000">
                    <a:alpha val="43137"/>
                  </a:srgbClr>
                </a:outerShdw>
              </a:effectLst>
            </a:rPr>
            <a:t>McAfee</a:t>
          </a:r>
        </a:p>
      </dgm:t>
    </dgm:pt>
    <dgm:pt modelId="{92A782A0-6653-456A-AADF-6BB6AAA72198}" type="parTrans" cxnId="{1536A502-6F7D-43EB-911E-A4C47F2710F3}">
      <dgm:prSet/>
      <dgm:spPr/>
      <dgm:t>
        <a:bodyPr/>
        <a:lstStyle/>
        <a:p>
          <a:endParaRPr lang="en-ZA"/>
        </a:p>
      </dgm:t>
    </dgm:pt>
    <dgm:pt modelId="{1C54F7F6-AC49-4411-A8BC-D22878F23FDE}" type="sibTrans" cxnId="{1536A502-6F7D-43EB-911E-A4C47F2710F3}">
      <dgm:prSet/>
      <dgm:spPr/>
      <dgm:t>
        <a:bodyPr/>
        <a:lstStyle/>
        <a:p>
          <a:endParaRPr lang="en-ZA"/>
        </a:p>
      </dgm:t>
    </dgm:pt>
    <dgm:pt modelId="{6BDA357D-E842-4927-B1D0-515037500457}">
      <dgm:prSet custT="1"/>
      <dgm:spPr/>
      <dgm:t>
        <a:bodyPr/>
        <a:lstStyle/>
        <a:p>
          <a:r>
            <a:rPr lang="en-ZA" sz="2400" dirty="0" err="1">
              <a:solidFill>
                <a:schemeClr val="bg2"/>
              </a:solidFill>
              <a:effectLst>
                <a:outerShdw blurRad="38100" dist="38100" dir="2700000" algn="tl">
                  <a:srgbClr val="000000">
                    <a:alpha val="43137"/>
                  </a:srgbClr>
                </a:outerShdw>
              </a:effectLst>
            </a:rPr>
            <a:t>Avast</a:t>
          </a:r>
        </a:p>
      </dgm:t>
    </dgm:pt>
    <dgm:pt modelId="{FD4AD23B-855F-4A76-AB6F-9349D9D5A320}" type="parTrans" cxnId="{A94BE858-0A4E-4908-92ED-DF35111D0840}">
      <dgm:prSet/>
      <dgm:spPr/>
      <dgm:t>
        <a:bodyPr/>
        <a:lstStyle/>
        <a:p>
          <a:endParaRPr lang="en-ZA"/>
        </a:p>
      </dgm:t>
    </dgm:pt>
    <dgm:pt modelId="{21FAAC72-8C56-4B0B-A11B-FE6BF90707BD}" type="sibTrans" cxnId="{A94BE858-0A4E-4908-92ED-DF35111D0840}">
      <dgm:prSet/>
      <dgm:spPr/>
      <dgm:t>
        <a:bodyPr/>
        <a:lstStyle/>
        <a:p>
          <a:endParaRPr lang="en-ZA"/>
        </a:p>
      </dgm:t>
    </dgm:pt>
    <dgm:pt modelId="{8DC10F0E-345C-4C19-A8CA-D9A454A271BC}" type="pres">
      <dgm:prSet presAssocID="{B29E99D3-C35B-4F39-9597-E58CE323D537}" presName="Name0" presStyleCnt="0">
        <dgm:presLayoutVars>
          <dgm:dir/>
          <dgm:resizeHandles val="exact"/>
        </dgm:presLayoutVars>
      </dgm:prSet>
      <dgm:spPr/>
    </dgm:pt>
    <dgm:pt modelId="{99C392E5-4CD4-4743-952C-FA206236D423}" type="pres">
      <dgm:prSet presAssocID="{2E28837C-3BA2-45FC-AD8B-2CBE2CE13450}" presName="node" presStyleLbl="node1" presStyleIdx="0" presStyleCnt="4">
        <dgm:presLayoutVars>
          <dgm:bulletEnabled val="1"/>
        </dgm:presLayoutVars>
      </dgm:prSet>
      <dgm:spPr/>
    </dgm:pt>
    <dgm:pt modelId="{74A01DFD-B348-461F-B176-B85DC453BAF5}" type="pres">
      <dgm:prSet presAssocID="{71DFE76F-8516-4AC4-8351-7EA3C4D7CBDC}" presName="sibTrans" presStyleLbl="sibTrans2D1" presStyleIdx="0" presStyleCnt="3"/>
      <dgm:spPr/>
    </dgm:pt>
    <dgm:pt modelId="{0DFEA3F0-B728-47CA-A442-E16F7AC38C4A}" type="pres">
      <dgm:prSet presAssocID="{71DFE76F-8516-4AC4-8351-7EA3C4D7CBDC}" presName="connectorText" presStyleLbl="sibTrans2D1" presStyleIdx="0" presStyleCnt="3"/>
      <dgm:spPr/>
    </dgm:pt>
    <dgm:pt modelId="{E42A1295-F214-4134-8E68-ACE63506C4AD}" type="pres">
      <dgm:prSet presAssocID="{61AD196B-8B82-471C-A618-B6B43B8833AB}" presName="node" presStyleLbl="node1" presStyleIdx="1" presStyleCnt="4">
        <dgm:presLayoutVars>
          <dgm:bulletEnabled val="1"/>
        </dgm:presLayoutVars>
      </dgm:prSet>
      <dgm:spPr/>
    </dgm:pt>
    <dgm:pt modelId="{942CE981-79D9-4D7F-95E6-3F97E6A85F0C}" type="pres">
      <dgm:prSet presAssocID="{2944BA4C-E685-4E13-8BBB-88AFFC304168}" presName="sibTrans" presStyleLbl="sibTrans2D1" presStyleIdx="1" presStyleCnt="3"/>
      <dgm:spPr/>
    </dgm:pt>
    <dgm:pt modelId="{D9CAC101-368B-40EF-9634-E78D019E5D1A}" type="pres">
      <dgm:prSet presAssocID="{2944BA4C-E685-4E13-8BBB-88AFFC304168}" presName="connectorText" presStyleLbl="sibTrans2D1" presStyleIdx="1" presStyleCnt="3"/>
      <dgm:spPr/>
    </dgm:pt>
    <dgm:pt modelId="{AEB77988-8469-4EB7-A69B-0B22C0CEA1F4}" type="pres">
      <dgm:prSet presAssocID="{D5439474-0BB5-46D8-9572-999D76297DAD}" presName="node" presStyleLbl="node1" presStyleIdx="2" presStyleCnt="4">
        <dgm:presLayoutVars>
          <dgm:bulletEnabled val="1"/>
        </dgm:presLayoutVars>
      </dgm:prSet>
      <dgm:spPr/>
    </dgm:pt>
    <dgm:pt modelId="{7CA69CB2-6B90-470B-9740-7B62BFC6A36F}" type="pres">
      <dgm:prSet presAssocID="{1C54F7F6-AC49-4411-A8BC-D22878F23FDE}" presName="sibTrans" presStyleLbl="sibTrans2D1" presStyleIdx="2" presStyleCnt="3"/>
      <dgm:spPr/>
    </dgm:pt>
    <dgm:pt modelId="{BD2FBE4A-5ACE-454A-8C97-2B7A75B5750F}" type="pres">
      <dgm:prSet presAssocID="{1C54F7F6-AC49-4411-A8BC-D22878F23FDE}" presName="connectorText" presStyleLbl="sibTrans2D1" presStyleIdx="2" presStyleCnt="3"/>
      <dgm:spPr/>
    </dgm:pt>
    <dgm:pt modelId="{3DE6B11E-35D6-461B-B107-C1D74356D7D2}" type="pres">
      <dgm:prSet presAssocID="{6BDA357D-E842-4927-B1D0-515037500457}" presName="node" presStyleLbl="node1" presStyleIdx="3" presStyleCnt="4">
        <dgm:presLayoutVars>
          <dgm:bulletEnabled val="1"/>
        </dgm:presLayoutVars>
      </dgm:prSet>
      <dgm:spPr/>
    </dgm:pt>
  </dgm:ptLst>
  <dgm:cxnLst>
    <dgm:cxn modelId="{A01A8900-D812-4517-A680-F9AA755A722C}" type="presOf" srcId="{B29E99D3-C35B-4F39-9597-E58CE323D537}" destId="{8DC10F0E-345C-4C19-A8CA-D9A454A271BC}" srcOrd="0" destOrd="0" presId="urn:microsoft.com/office/officeart/2005/8/layout/process1"/>
    <dgm:cxn modelId="{1536A502-6F7D-43EB-911E-A4C47F2710F3}" srcId="{B29E99D3-C35B-4F39-9597-E58CE323D537}" destId="{D5439474-0BB5-46D8-9572-999D76297DAD}" srcOrd="2" destOrd="0" parTransId="{92A782A0-6653-456A-AADF-6BB6AAA72198}" sibTransId="{1C54F7F6-AC49-4411-A8BC-D22878F23FDE}"/>
    <dgm:cxn modelId="{D2D9D804-3597-46A1-A49F-5DD44FEA6F40}" type="presOf" srcId="{D5439474-0BB5-46D8-9572-999D76297DAD}" destId="{AEB77988-8469-4EB7-A69B-0B22C0CEA1F4}" srcOrd="0" destOrd="0" presId="urn:microsoft.com/office/officeart/2005/8/layout/process1"/>
    <dgm:cxn modelId="{0BD61D0B-16C5-4689-B023-70318D0831D4}" type="presOf" srcId="{71DFE76F-8516-4AC4-8351-7EA3C4D7CBDC}" destId="{0DFEA3F0-B728-47CA-A442-E16F7AC38C4A}" srcOrd="1" destOrd="0" presId="urn:microsoft.com/office/officeart/2005/8/layout/process1"/>
    <dgm:cxn modelId="{E05CE81C-C124-42BC-BFAA-0178496C495A}" type="presOf" srcId="{1C54F7F6-AC49-4411-A8BC-D22878F23FDE}" destId="{7CA69CB2-6B90-470B-9740-7B62BFC6A36F}" srcOrd="0" destOrd="0" presId="urn:microsoft.com/office/officeart/2005/8/layout/process1"/>
    <dgm:cxn modelId="{5C915520-904B-4328-AA6A-F20628138DDE}" type="presOf" srcId="{71DFE76F-8516-4AC4-8351-7EA3C4D7CBDC}" destId="{74A01DFD-B348-461F-B176-B85DC453BAF5}" srcOrd="0" destOrd="0" presId="urn:microsoft.com/office/officeart/2005/8/layout/process1"/>
    <dgm:cxn modelId="{5EA4DB21-7795-4857-9DE1-F992A8733B4F}" type="presOf" srcId="{61AD196B-8B82-471C-A618-B6B43B8833AB}" destId="{E42A1295-F214-4134-8E68-ACE63506C4AD}" srcOrd="0" destOrd="0" presId="urn:microsoft.com/office/officeart/2005/8/layout/process1"/>
    <dgm:cxn modelId="{2BCDFE27-ECD4-47D1-8CA8-9723F3AC3ABB}" srcId="{B29E99D3-C35B-4F39-9597-E58CE323D537}" destId="{61AD196B-8B82-471C-A618-B6B43B8833AB}" srcOrd="1" destOrd="0" parTransId="{B1580B24-B80D-45C8-A4A4-B3A580AB083A}" sibTransId="{2944BA4C-E685-4E13-8BBB-88AFFC304168}"/>
    <dgm:cxn modelId="{E3B53233-71C5-41DA-A754-64C032236555}" type="presOf" srcId="{2944BA4C-E685-4E13-8BBB-88AFFC304168}" destId="{942CE981-79D9-4D7F-95E6-3F97E6A85F0C}" srcOrd="0" destOrd="0" presId="urn:microsoft.com/office/officeart/2005/8/layout/process1"/>
    <dgm:cxn modelId="{EC261D41-4F17-4558-A1B9-634577804EFC}" type="presOf" srcId="{2944BA4C-E685-4E13-8BBB-88AFFC304168}" destId="{D9CAC101-368B-40EF-9634-E78D019E5D1A}" srcOrd="1" destOrd="0" presId="urn:microsoft.com/office/officeart/2005/8/layout/process1"/>
    <dgm:cxn modelId="{257E8C6C-EB94-4BFE-B0EF-CD810D2057B1}" type="presOf" srcId="{2E28837C-3BA2-45FC-AD8B-2CBE2CE13450}" destId="{99C392E5-4CD4-4743-952C-FA206236D423}" srcOrd="0" destOrd="0" presId="urn:microsoft.com/office/officeart/2005/8/layout/process1"/>
    <dgm:cxn modelId="{7E4C6F6F-7D18-4038-A5A1-46E58C3ABD36}" srcId="{B29E99D3-C35B-4F39-9597-E58CE323D537}" destId="{2E28837C-3BA2-45FC-AD8B-2CBE2CE13450}" srcOrd="0" destOrd="0" parTransId="{816A7600-F910-4DC7-B2AD-AE71D5C1D033}" sibTransId="{71DFE76F-8516-4AC4-8351-7EA3C4D7CBDC}"/>
    <dgm:cxn modelId="{A94BE858-0A4E-4908-92ED-DF35111D0840}" srcId="{B29E99D3-C35B-4F39-9597-E58CE323D537}" destId="{6BDA357D-E842-4927-B1D0-515037500457}" srcOrd="3" destOrd="0" parTransId="{FD4AD23B-855F-4A76-AB6F-9349D9D5A320}" sibTransId="{21FAAC72-8C56-4B0B-A11B-FE6BF90707BD}"/>
    <dgm:cxn modelId="{D609B7A9-DF1F-44E1-B417-9CC276472E1F}" type="presOf" srcId="{6BDA357D-E842-4927-B1D0-515037500457}" destId="{3DE6B11E-35D6-461B-B107-C1D74356D7D2}" srcOrd="0" destOrd="0" presId="urn:microsoft.com/office/officeart/2005/8/layout/process1"/>
    <dgm:cxn modelId="{2B133FD7-14F8-4768-A496-4017F24A1F1A}" type="presOf" srcId="{1C54F7F6-AC49-4411-A8BC-D22878F23FDE}" destId="{BD2FBE4A-5ACE-454A-8C97-2B7A75B5750F}" srcOrd="1" destOrd="0" presId="urn:microsoft.com/office/officeart/2005/8/layout/process1"/>
    <dgm:cxn modelId="{3C2A535D-795D-44F5-A41B-B64123BDCCB1}" type="presParOf" srcId="{8DC10F0E-345C-4C19-A8CA-D9A454A271BC}" destId="{99C392E5-4CD4-4743-952C-FA206236D423}" srcOrd="0" destOrd="0" presId="urn:microsoft.com/office/officeart/2005/8/layout/process1"/>
    <dgm:cxn modelId="{A8476753-12B5-4661-8D59-0B7EA21D549C}" type="presParOf" srcId="{8DC10F0E-345C-4C19-A8CA-D9A454A271BC}" destId="{74A01DFD-B348-461F-B176-B85DC453BAF5}" srcOrd="1" destOrd="0" presId="urn:microsoft.com/office/officeart/2005/8/layout/process1"/>
    <dgm:cxn modelId="{0DD5D847-DB1F-483F-93B2-E61B7953322B}" type="presParOf" srcId="{74A01DFD-B348-461F-B176-B85DC453BAF5}" destId="{0DFEA3F0-B728-47CA-A442-E16F7AC38C4A}" srcOrd="0" destOrd="0" presId="urn:microsoft.com/office/officeart/2005/8/layout/process1"/>
    <dgm:cxn modelId="{97CEE057-034F-404C-B756-E4A3468FD324}" type="presParOf" srcId="{8DC10F0E-345C-4C19-A8CA-D9A454A271BC}" destId="{E42A1295-F214-4134-8E68-ACE63506C4AD}" srcOrd="2" destOrd="0" presId="urn:microsoft.com/office/officeart/2005/8/layout/process1"/>
    <dgm:cxn modelId="{367D7B77-617C-411B-9BB7-F9C7DD7B25EB}" type="presParOf" srcId="{8DC10F0E-345C-4C19-A8CA-D9A454A271BC}" destId="{942CE981-79D9-4D7F-95E6-3F97E6A85F0C}" srcOrd="3" destOrd="0" presId="urn:microsoft.com/office/officeart/2005/8/layout/process1"/>
    <dgm:cxn modelId="{03AC682F-FA94-4A87-B671-FBE7261D55E1}" type="presParOf" srcId="{942CE981-79D9-4D7F-95E6-3F97E6A85F0C}" destId="{D9CAC101-368B-40EF-9634-E78D019E5D1A}" srcOrd="0" destOrd="0" presId="urn:microsoft.com/office/officeart/2005/8/layout/process1"/>
    <dgm:cxn modelId="{E9D90484-3B38-4BCD-9498-5810E3FC736A}" type="presParOf" srcId="{8DC10F0E-345C-4C19-A8CA-D9A454A271BC}" destId="{AEB77988-8469-4EB7-A69B-0B22C0CEA1F4}" srcOrd="4" destOrd="0" presId="urn:microsoft.com/office/officeart/2005/8/layout/process1"/>
    <dgm:cxn modelId="{5BA38848-EAE4-4026-A31B-EF29179BA07C}" type="presParOf" srcId="{8DC10F0E-345C-4C19-A8CA-D9A454A271BC}" destId="{7CA69CB2-6B90-470B-9740-7B62BFC6A36F}" srcOrd="5" destOrd="0" presId="urn:microsoft.com/office/officeart/2005/8/layout/process1"/>
    <dgm:cxn modelId="{3336B810-1F0C-4C6F-856B-AB30372D0001}" type="presParOf" srcId="{7CA69CB2-6B90-470B-9740-7B62BFC6A36F}" destId="{BD2FBE4A-5ACE-454A-8C97-2B7A75B5750F}" srcOrd="0" destOrd="0" presId="urn:microsoft.com/office/officeart/2005/8/layout/process1"/>
    <dgm:cxn modelId="{D23FC8A1-4575-4428-A87E-F8E3DF98A883}" type="presParOf" srcId="{8DC10F0E-345C-4C19-A8CA-D9A454A271BC}" destId="{3DE6B11E-35D6-461B-B107-C1D74356D7D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E87D1-B7C6-497A-B1F5-369B2437F580}">
      <dsp:nvSpPr>
        <dsp:cNvPr id="0" name=""/>
        <dsp:cNvSpPr/>
      </dsp:nvSpPr>
      <dsp:spPr>
        <a:xfrm>
          <a:off x="256" y="1588607"/>
          <a:ext cx="5149461" cy="297281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effectLst>
                <a:outerShdw blurRad="38100" dist="38100" dir="2700000" algn="tl">
                  <a:srgbClr val="000000">
                    <a:alpha val="43137"/>
                  </a:srgbClr>
                </a:outerShdw>
              </a:effectLst>
            </a:rPr>
            <a:t>Αλφαβητισμός Πληροφόρησης και Δεδομένων</a:t>
          </a:r>
          <a:endParaRPr lang="en-GB" sz="2000" b="1" kern="1200" dirty="0">
            <a:effectLst>
              <a:outerShdw blurRad="38100" dist="38100" dir="2700000" algn="tl">
                <a:srgbClr val="000000">
                  <a:alpha val="43137"/>
                </a:srgbClr>
              </a:outerShdw>
            </a:effectLst>
          </a:endParaRPr>
        </a:p>
        <a:p>
          <a:pPr marL="0" lvl="0" indent="0" defTabSz="889000">
            <a:lnSpc>
              <a:spcPct val="90000"/>
            </a:lnSpc>
            <a:spcBef>
              <a:spcPct val="0"/>
            </a:spcBef>
            <a:spcAft>
              <a:spcPct val="35000"/>
            </a:spcAft>
            <a:buNone/>
          </a:pPr>
          <a:r>
            <a:rPr lang="el-GR" sz="2000" b="0" kern="1200" dirty="0">
              <a:effectLst/>
            </a:rPr>
            <a:t>Ικανότητα διατύπωσης αναγκών πληροφόρησης - εντοπισμός και ανάκτηση ψηφιακών δεδομένων, πληροφοριών και περιεχομένου - κρίση όσον αφορά τη συνάφεια της πηγής και του περιεχομένου της - αποθήκευση, διαχείριση και οργάνωση ψηφιακών δεδομένων, πληροφοριών και περιεχομένου.</a:t>
          </a:r>
          <a:endParaRPr lang="en-ZA" sz="2000" b="0" kern="1200" dirty="0">
            <a:effectLst/>
          </a:endParaRPr>
        </a:p>
      </dsp:txBody>
      <dsp:txXfrm>
        <a:off x="256" y="1588607"/>
        <a:ext cx="5149461" cy="2972815"/>
      </dsp:txXfrm>
    </dsp:sp>
    <dsp:sp modelId="{490A00C4-1638-4589-B0B7-ACE66F3F698A}">
      <dsp:nvSpPr>
        <dsp:cNvPr id="0" name=""/>
        <dsp:cNvSpPr/>
      </dsp:nvSpPr>
      <dsp:spPr>
        <a:xfrm>
          <a:off x="5645186" y="1588607"/>
          <a:ext cx="5149461" cy="297281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effectLst>
                <a:outerShdw blurRad="38100" dist="38100" dir="2700000" algn="tl">
                  <a:srgbClr val="000000">
                    <a:alpha val="43137"/>
                  </a:srgbClr>
                </a:outerShdw>
              </a:effectLst>
            </a:rPr>
            <a:t>Επικοινωνία και Συνεργασία</a:t>
          </a:r>
          <a:r>
            <a:rPr lang="en-GB" sz="2000" b="1" kern="1200" dirty="0">
              <a:effectLst>
                <a:outerShdw blurRad="38100" dist="38100" dir="2700000" algn="tl">
                  <a:srgbClr val="000000">
                    <a:alpha val="43137"/>
                  </a:srgbClr>
                </a:outerShdw>
              </a:effectLst>
            </a:rPr>
            <a:t>:</a:t>
          </a:r>
        </a:p>
        <a:p>
          <a:pPr marL="0" lvl="0" indent="0" algn="l" defTabSz="889000">
            <a:lnSpc>
              <a:spcPct val="90000"/>
            </a:lnSpc>
            <a:spcBef>
              <a:spcPct val="0"/>
            </a:spcBef>
            <a:spcAft>
              <a:spcPct val="35000"/>
            </a:spcAft>
            <a:buNone/>
          </a:pPr>
          <a:r>
            <a:rPr lang="el-GR" sz="2000" b="0" kern="1200" dirty="0">
              <a:effectLst/>
            </a:rPr>
            <a:t>Ικανότητα αλληλεπίδρασης, επικοινωνίας και συνεργασίας μέσω των ψηφιακών τεχνολογιών με επίγνωση της πολιτισμικής και γενεαλογικής ποικιλομορφίας - συμμετοχή στην κοινωνία των πολιτών μέσω δημόσιων και ιδιωτικών ψηφιακών υπηρεσιών - διαχείριση της ψηφιακής ταυτότητας και φήμης.</a:t>
          </a:r>
          <a:endParaRPr lang="en-ZA" sz="2000" b="0" kern="1200" dirty="0">
            <a:effectLst/>
          </a:endParaRPr>
        </a:p>
      </dsp:txBody>
      <dsp:txXfrm>
        <a:off x="5645186" y="1588607"/>
        <a:ext cx="5149461" cy="29728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16955-EE8D-4F5D-8456-A60764026D73}">
      <dsp:nvSpPr>
        <dsp:cNvPr id="0" name=""/>
        <dsp:cNvSpPr/>
      </dsp:nvSpPr>
      <dsp:spPr>
        <a:xfrm>
          <a:off x="3621" y="252240"/>
          <a:ext cx="1960739" cy="11764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chemeClr val="bg2"/>
              </a:solidFill>
              <a:effectLst>
                <a:outerShdw blurRad="38100" dist="38100" dir="2700000" algn="tl">
                  <a:srgbClr val="000000">
                    <a:alpha val="43137"/>
                  </a:srgbClr>
                </a:outerShdw>
              </a:effectLst>
            </a:rPr>
            <a:t>Διάγραμμα Ψαροκόκαλου</a:t>
          </a:r>
          <a:endParaRPr lang="en-ZA" sz="2400" kern="1200" dirty="0">
            <a:solidFill>
              <a:schemeClr val="bg2"/>
            </a:solidFill>
            <a:effectLst>
              <a:outerShdw blurRad="38100" dist="38100" dir="2700000" algn="tl">
                <a:srgbClr val="000000">
                  <a:alpha val="43137"/>
                </a:srgbClr>
              </a:outerShdw>
            </a:effectLst>
          </a:endParaRPr>
        </a:p>
      </dsp:txBody>
      <dsp:txXfrm>
        <a:off x="3621" y="252240"/>
        <a:ext cx="1960739" cy="1176443"/>
      </dsp:txXfrm>
    </dsp:sp>
    <dsp:sp modelId="{73B74E42-9752-446B-8BDE-73BC92C9BE61}">
      <dsp:nvSpPr>
        <dsp:cNvPr id="0" name=""/>
        <dsp:cNvSpPr/>
      </dsp:nvSpPr>
      <dsp:spPr>
        <a:xfrm>
          <a:off x="2160435" y="252240"/>
          <a:ext cx="1960739" cy="11764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chemeClr val="bg2"/>
              </a:solidFill>
              <a:effectLst>
                <a:outerShdw blurRad="38100" dist="38100" dir="2700000" algn="tl">
                  <a:srgbClr val="000000">
                    <a:alpha val="43137"/>
                  </a:srgbClr>
                </a:outerShdw>
              </a:effectLst>
            </a:rPr>
            <a:t>Διαγράμματα Ροής</a:t>
          </a:r>
          <a:endParaRPr lang="en-ZA" sz="2400" kern="1200" dirty="0" err="1">
            <a:solidFill>
              <a:schemeClr val="bg2"/>
            </a:solidFill>
            <a:effectLst>
              <a:outerShdw blurRad="38100" dist="38100" dir="2700000" algn="tl">
                <a:srgbClr val="000000">
                  <a:alpha val="43137"/>
                </a:srgbClr>
              </a:outerShdw>
            </a:effectLst>
          </a:endParaRPr>
        </a:p>
      </dsp:txBody>
      <dsp:txXfrm>
        <a:off x="2160435" y="252240"/>
        <a:ext cx="1960739" cy="1176443"/>
      </dsp:txXfrm>
    </dsp:sp>
    <dsp:sp modelId="{0BBAE241-65F4-4886-8C90-6EE3ED107928}">
      <dsp:nvSpPr>
        <dsp:cNvPr id="0" name=""/>
        <dsp:cNvSpPr/>
      </dsp:nvSpPr>
      <dsp:spPr>
        <a:xfrm>
          <a:off x="4317248" y="252240"/>
          <a:ext cx="1960739" cy="11764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chemeClr val="bg2"/>
              </a:solidFill>
              <a:effectLst>
                <a:outerShdw blurRad="38100" dist="38100" dir="2700000" algn="tl">
                  <a:srgbClr val="000000">
                    <a:alpha val="43137"/>
                  </a:srgbClr>
                </a:outerShdw>
              </a:effectLst>
            </a:rPr>
            <a:t>Στρατηγικοί Χάρτες</a:t>
          </a:r>
          <a:endParaRPr lang="en-ZA" sz="2400" kern="1200" dirty="0" err="1">
            <a:solidFill>
              <a:schemeClr val="bg2"/>
            </a:solidFill>
            <a:effectLst>
              <a:outerShdw blurRad="38100" dist="38100" dir="2700000" algn="tl">
                <a:srgbClr val="000000">
                  <a:alpha val="43137"/>
                </a:srgbClr>
              </a:outerShdw>
            </a:effectLst>
          </a:endParaRPr>
        </a:p>
      </dsp:txBody>
      <dsp:txXfrm>
        <a:off x="4317248" y="252240"/>
        <a:ext cx="1960739" cy="1176443"/>
      </dsp:txXfrm>
    </dsp:sp>
    <dsp:sp modelId="{0FDC33E5-1F56-4BCB-9A8B-7C31A6C08D23}">
      <dsp:nvSpPr>
        <dsp:cNvPr id="0" name=""/>
        <dsp:cNvSpPr/>
      </dsp:nvSpPr>
      <dsp:spPr>
        <a:xfrm>
          <a:off x="6474062" y="252240"/>
          <a:ext cx="1960739" cy="11764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chemeClr val="bg2"/>
              </a:solidFill>
              <a:effectLst>
                <a:outerShdw blurRad="38100" dist="38100" dir="2700000" algn="tl">
                  <a:srgbClr val="000000">
                    <a:alpha val="43137"/>
                  </a:srgbClr>
                </a:outerShdw>
              </a:effectLst>
            </a:rPr>
            <a:t>Νοητικοί Χάρτες</a:t>
          </a:r>
          <a:endParaRPr lang="en-ZA" sz="2400" kern="1200" dirty="0" err="1">
            <a:solidFill>
              <a:schemeClr val="bg2"/>
            </a:solidFill>
            <a:effectLst>
              <a:outerShdw blurRad="38100" dist="38100" dir="2700000" algn="tl">
                <a:srgbClr val="000000">
                  <a:alpha val="43137"/>
                </a:srgbClr>
              </a:outerShdw>
            </a:effectLst>
          </a:endParaRPr>
        </a:p>
      </dsp:txBody>
      <dsp:txXfrm>
        <a:off x="6474062" y="252240"/>
        <a:ext cx="1960739" cy="1176443"/>
      </dsp:txXfrm>
    </dsp:sp>
    <dsp:sp modelId="{2E39C92B-9FB6-432E-AB5C-14AF7D86F58C}">
      <dsp:nvSpPr>
        <dsp:cNvPr id="0" name=""/>
        <dsp:cNvSpPr/>
      </dsp:nvSpPr>
      <dsp:spPr>
        <a:xfrm>
          <a:off x="8630875" y="252240"/>
          <a:ext cx="1960739" cy="11764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chemeClr val="bg2"/>
              </a:solidFill>
              <a:effectLst>
                <a:outerShdw blurRad="38100" dist="38100" dir="2700000" algn="tl">
                  <a:srgbClr val="000000">
                    <a:alpha val="43137"/>
                  </a:srgbClr>
                </a:outerShdw>
              </a:effectLst>
            </a:rPr>
            <a:t>Χάρτες Ιδεών</a:t>
          </a:r>
          <a:endParaRPr lang="en-ZA" sz="2400" kern="1200" dirty="0" err="1">
            <a:solidFill>
              <a:schemeClr val="bg2"/>
            </a:solidFill>
            <a:effectLst>
              <a:outerShdw blurRad="38100" dist="38100" dir="2700000" algn="tl">
                <a:srgbClr val="000000">
                  <a:alpha val="43137"/>
                </a:srgbClr>
              </a:outerShdw>
            </a:effectLst>
          </a:endParaRPr>
        </a:p>
      </dsp:txBody>
      <dsp:txXfrm>
        <a:off x="8630875" y="252240"/>
        <a:ext cx="1960739" cy="1176443"/>
      </dsp:txXfrm>
    </dsp:sp>
    <dsp:sp modelId="{BF9AB636-4239-46EC-BF2F-565A2D618E22}">
      <dsp:nvSpPr>
        <dsp:cNvPr id="0" name=""/>
        <dsp:cNvSpPr/>
      </dsp:nvSpPr>
      <dsp:spPr>
        <a:xfrm>
          <a:off x="1082028" y="1624758"/>
          <a:ext cx="1960739" cy="11764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0" i="0" u="none" kern="1200" dirty="0">
              <a:effectLst>
                <a:outerShdw blurRad="38100" dist="38100" dir="2700000" algn="tl">
                  <a:srgbClr val="000000">
                    <a:alpha val="43137"/>
                  </a:srgbClr>
                </a:outerShdw>
              </a:effectLst>
            </a:rPr>
            <a:t>Εννοιολογικός χάρτης</a:t>
          </a:r>
          <a:endParaRPr lang="en-ZA" sz="2400" u="none" kern="1200" dirty="0" err="1">
            <a:solidFill>
              <a:schemeClr val="bg2"/>
            </a:solidFill>
            <a:effectLst>
              <a:outerShdw blurRad="38100" dist="38100" dir="2700000" algn="tl">
                <a:srgbClr val="000000">
                  <a:alpha val="43137"/>
                </a:srgbClr>
              </a:outerShdw>
            </a:effectLst>
          </a:endParaRPr>
        </a:p>
      </dsp:txBody>
      <dsp:txXfrm>
        <a:off x="1082028" y="1624758"/>
        <a:ext cx="1960739" cy="1176443"/>
      </dsp:txXfrm>
    </dsp:sp>
    <dsp:sp modelId="{965217F2-8412-46F2-AD21-82457E7F9205}">
      <dsp:nvSpPr>
        <dsp:cNvPr id="0" name=""/>
        <dsp:cNvSpPr/>
      </dsp:nvSpPr>
      <dsp:spPr>
        <a:xfrm>
          <a:off x="3238841" y="1624758"/>
          <a:ext cx="1960739" cy="11764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solidFill>
                <a:schemeClr val="bg2"/>
              </a:solidFill>
              <a:effectLst>
                <a:outerShdw blurRad="38100" dist="38100" dir="2700000" algn="tl">
                  <a:srgbClr val="000000">
                    <a:alpha val="43137"/>
                  </a:srgbClr>
                </a:outerShdw>
              </a:effectLst>
            </a:rPr>
            <a:t>Λογισμικό πολυεπίπεδου ελέγχου διαδικασιών</a:t>
          </a:r>
          <a:endParaRPr lang="en-ZA" sz="2000" kern="1200" dirty="0">
            <a:solidFill>
              <a:schemeClr val="bg2"/>
            </a:solidFill>
            <a:effectLst>
              <a:outerShdw blurRad="38100" dist="38100" dir="2700000" algn="tl">
                <a:srgbClr val="000000">
                  <a:alpha val="43137"/>
                </a:srgbClr>
              </a:outerShdw>
            </a:effectLst>
          </a:endParaRPr>
        </a:p>
      </dsp:txBody>
      <dsp:txXfrm>
        <a:off x="3238841" y="1624758"/>
        <a:ext cx="1960739" cy="1176443"/>
      </dsp:txXfrm>
    </dsp:sp>
    <dsp:sp modelId="{6E6C29D0-B7C5-423D-8293-7F32051E3A56}">
      <dsp:nvSpPr>
        <dsp:cNvPr id="0" name=""/>
        <dsp:cNvSpPr/>
      </dsp:nvSpPr>
      <dsp:spPr>
        <a:xfrm>
          <a:off x="5395655" y="1624758"/>
          <a:ext cx="1960739" cy="11764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solidFill>
                <a:schemeClr val="bg2"/>
              </a:solidFill>
              <a:effectLst>
                <a:outerShdw blurRad="38100" dist="38100" dir="2700000" algn="tl">
                  <a:srgbClr val="000000">
                    <a:alpha val="43137"/>
                  </a:srgbClr>
                </a:outerShdw>
              </a:effectLst>
            </a:rPr>
            <a:t>Λογισμικό </a:t>
          </a:r>
          <a:r>
            <a:rPr lang="el-GR" sz="2200" kern="1200" dirty="0">
              <a:solidFill>
                <a:schemeClr val="bg2"/>
              </a:solidFill>
              <a:effectLst>
                <a:outerShdw blurRad="38100" dist="38100" dir="2700000" algn="tl">
                  <a:srgbClr val="000000">
                    <a:alpha val="43137"/>
                  </a:srgbClr>
                </a:outerShdw>
              </a:effectLst>
            </a:rPr>
            <a:t>Διαγραμμάτων</a:t>
          </a:r>
          <a:endParaRPr lang="en-ZA" sz="2200" kern="1200" dirty="0">
            <a:solidFill>
              <a:schemeClr val="bg2"/>
            </a:solidFill>
            <a:effectLst>
              <a:outerShdw blurRad="38100" dist="38100" dir="2700000" algn="tl">
                <a:srgbClr val="000000">
                  <a:alpha val="43137"/>
                </a:srgbClr>
              </a:outerShdw>
            </a:effectLst>
          </a:endParaRPr>
        </a:p>
      </dsp:txBody>
      <dsp:txXfrm>
        <a:off x="5395655" y="1624758"/>
        <a:ext cx="1960739" cy="1176443"/>
      </dsp:txXfrm>
    </dsp:sp>
    <dsp:sp modelId="{6A3E2CBB-2D3A-4AB0-B957-183CFB4BCB6D}">
      <dsp:nvSpPr>
        <dsp:cNvPr id="0" name=""/>
        <dsp:cNvSpPr/>
      </dsp:nvSpPr>
      <dsp:spPr>
        <a:xfrm>
          <a:off x="7552469" y="1624758"/>
          <a:ext cx="1960739" cy="11764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bg2"/>
              </a:solidFill>
              <a:effectLst>
                <a:outerShdw blurRad="38100" dist="38100" dir="2700000" algn="tl">
                  <a:srgbClr val="000000">
                    <a:alpha val="43137"/>
                  </a:srgbClr>
                </a:outerShdw>
              </a:effectLst>
            </a:rPr>
            <a:t>MindManager</a:t>
          </a:r>
        </a:p>
      </dsp:txBody>
      <dsp:txXfrm>
        <a:off x="7552469" y="1624758"/>
        <a:ext cx="1960739" cy="11764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0CD9D-D3A8-4D20-8FB4-954FD5EB3D92}">
      <dsp:nvSpPr>
        <dsp:cNvPr id="0" name=""/>
        <dsp:cNvSpPr/>
      </dsp:nvSpPr>
      <dsp:spPr>
        <a:xfrm>
          <a:off x="1477538" y="172"/>
          <a:ext cx="2387549" cy="14325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effectLst>
                <a:outerShdw blurRad="38100" dist="38100" dir="2700000" algn="tl">
                  <a:srgbClr val="000000">
                    <a:alpha val="43137"/>
                  </a:srgbClr>
                </a:outerShdw>
              </a:effectLst>
            </a:rPr>
            <a:t>Εξελίσσει τους ηγέτες σε καθοδηγητές</a:t>
          </a:r>
          <a:endParaRPr lang="en-ZA" sz="2200" kern="1200" dirty="0">
            <a:effectLst>
              <a:outerShdw blurRad="38100" dist="38100" dir="2700000" algn="tl">
                <a:srgbClr val="000000">
                  <a:alpha val="43137"/>
                </a:srgbClr>
              </a:outerShdw>
            </a:effectLst>
          </a:endParaRPr>
        </a:p>
      </dsp:txBody>
      <dsp:txXfrm>
        <a:off x="1477538" y="172"/>
        <a:ext cx="2387549" cy="1432529"/>
      </dsp:txXfrm>
    </dsp:sp>
    <dsp:sp modelId="{AA8661CB-15E7-4A89-9FC0-2D8C1AD16E1F}">
      <dsp:nvSpPr>
        <dsp:cNvPr id="0" name=""/>
        <dsp:cNvSpPr/>
      </dsp:nvSpPr>
      <dsp:spPr>
        <a:xfrm>
          <a:off x="4103843" y="172"/>
          <a:ext cx="2387549" cy="14325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effectLst>
                <a:outerShdw blurRad="38100" dist="38100" dir="2700000" algn="tl">
                  <a:srgbClr val="000000">
                    <a:alpha val="43137"/>
                  </a:srgbClr>
                </a:outerShdw>
              </a:effectLst>
            </a:rPr>
            <a:t>Προωθεί την ανάπτυξη των εργαζομένων</a:t>
          </a:r>
          <a:endParaRPr lang="en-ZA" sz="2200" kern="1200" dirty="0">
            <a:effectLst>
              <a:outerShdw blurRad="38100" dist="38100" dir="2700000" algn="tl">
                <a:srgbClr val="000000">
                  <a:alpha val="43137"/>
                </a:srgbClr>
              </a:outerShdw>
            </a:effectLst>
          </a:endParaRPr>
        </a:p>
      </dsp:txBody>
      <dsp:txXfrm>
        <a:off x="4103843" y="172"/>
        <a:ext cx="2387549" cy="1432529"/>
      </dsp:txXfrm>
    </dsp:sp>
    <dsp:sp modelId="{F74B63F0-D52B-4903-8A07-6E3A174BE995}">
      <dsp:nvSpPr>
        <dsp:cNvPr id="0" name=""/>
        <dsp:cNvSpPr/>
      </dsp:nvSpPr>
      <dsp:spPr>
        <a:xfrm>
          <a:off x="6730147" y="345"/>
          <a:ext cx="2387549" cy="14325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effectLst>
                <a:outerShdw blurRad="38100" dist="38100" dir="2700000" algn="tl">
                  <a:srgbClr val="000000">
                    <a:alpha val="43137"/>
                  </a:srgbClr>
                </a:outerShdw>
              </a:effectLst>
            </a:rPr>
            <a:t>Απλή στη χρήση, επιχειρησιακά έτοιμη και μετρήσιμη</a:t>
          </a:r>
          <a:endParaRPr lang="en-ZA" sz="2200" kern="1200" dirty="0">
            <a:effectLst>
              <a:outerShdw blurRad="38100" dist="38100" dir="2700000" algn="tl">
                <a:srgbClr val="000000">
                  <a:alpha val="43137"/>
                </a:srgbClr>
              </a:outerShdw>
            </a:effectLst>
          </a:endParaRPr>
        </a:p>
      </dsp:txBody>
      <dsp:txXfrm>
        <a:off x="6730147" y="345"/>
        <a:ext cx="2387549" cy="1432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E87D1-B7C6-497A-B1F5-369B2437F580}">
      <dsp:nvSpPr>
        <dsp:cNvPr id="0" name=""/>
        <dsp:cNvSpPr/>
      </dsp:nvSpPr>
      <dsp:spPr>
        <a:xfrm>
          <a:off x="1792" y="1338340"/>
          <a:ext cx="5242589" cy="32995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effectLst>
                <a:outerShdw blurRad="38100" dist="38100" dir="2700000" algn="tl">
                  <a:srgbClr val="000000">
                    <a:alpha val="43137"/>
                  </a:srgbClr>
                </a:outerShdw>
              </a:effectLst>
            </a:rPr>
            <a:t>Δημιουργία Ψηφιακού Περιεχομένου</a:t>
          </a:r>
          <a:r>
            <a:rPr lang="en-GB" sz="2000" b="1" kern="1200" dirty="0">
              <a:effectLst>
                <a:outerShdw blurRad="38100" dist="38100" dir="2700000" algn="tl">
                  <a:srgbClr val="000000">
                    <a:alpha val="43137"/>
                  </a:srgbClr>
                </a:outerShdw>
              </a:effectLst>
            </a:rPr>
            <a:t>: </a:t>
          </a:r>
        </a:p>
        <a:p>
          <a:pPr marL="0" lvl="0" indent="0" algn="l" defTabSz="889000">
            <a:lnSpc>
              <a:spcPct val="90000"/>
            </a:lnSpc>
            <a:spcBef>
              <a:spcPct val="0"/>
            </a:spcBef>
            <a:spcAft>
              <a:spcPct val="35000"/>
            </a:spcAft>
            <a:buNone/>
          </a:pPr>
          <a:r>
            <a:rPr lang="el-GR" sz="2000" b="0" kern="1200" dirty="0">
              <a:effectLst/>
            </a:rPr>
            <a:t>Ικανότητα τόσο δημιουργίας και επεξεργασίας ψηφιακού περιεχομένου, όσο και βελτίωσης και ενσωμάτωσης πληροφοριών και περιεχομένου σε ένα υπάρχον σώμα γνώσεων, κατανοώντας παράλληλα πώς πρέπει να εφαρμόζονται τα πνευματικά δικαιώματα και οι άδειες χρήσης - γνώση αναφορικά με το πώς δίνονται κατανοητές οδηγίες σε ένα σύστημα υπολογιστή.</a:t>
          </a:r>
          <a:endParaRPr lang="en-ZA" sz="2000" b="0" kern="1200" dirty="0">
            <a:effectLst/>
          </a:endParaRPr>
        </a:p>
      </dsp:txBody>
      <dsp:txXfrm>
        <a:off x="1792" y="1338340"/>
        <a:ext cx="5242589" cy="3299576"/>
      </dsp:txXfrm>
    </dsp:sp>
    <dsp:sp modelId="{AC555079-1CAD-466A-8CA0-2D81AB176E41}">
      <dsp:nvSpPr>
        <dsp:cNvPr id="0" name=""/>
        <dsp:cNvSpPr/>
      </dsp:nvSpPr>
      <dsp:spPr>
        <a:xfrm>
          <a:off x="5748812" y="1338340"/>
          <a:ext cx="5044298" cy="32995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effectLst>
                <a:outerShdw blurRad="38100" dist="38100" dir="2700000" algn="tl">
                  <a:srgbClr val="000000">
                    <a:alpha val="43137"/>
                  </a:srgbClr>
                </a:outerShdw>
              </a:effectLst>
            </a:rPr>
            <a:t>Ασφάλεια</a:t>
          </a:r>
          <a:r>
            <a:rPr lang="en-GB" sz="2000" b="1" kern="1200" dirty="0">
              <a:effectLst>
                <a:outerShdw blurRad="38100" dist="38100" dir="2700000" algn="tl">
                  <a:srgbClr val="000000">
                    <a:alpha val="43137"/>
                  </a:srgbClr>
                </a:outerShdw>
              </a:effectLst>
            </a:rPr>
            <a:t>: </a:t>
          </a:r>
        </a:p>
        <a:p>
          <a:pPr marL="0" lvl="0" indent="0" algn="l" defTabSz="889000">
            <a:lnSpc>
              <a:spcPct val="90000"/>
            </a:lnSpc>
            <a:spcBef>
              <a:spcPct val="0"/>
            </a:spcBef>
            <a:spcAft>
              <a:spcPct val="35000"/>
            </a:spcAft>
            <a:buNone/>
          </a:pPr>
          <a:r>
            <a:rPr lang="el-GR" sz="2000" b="0" kern="1200" dirty="0">
              <a:effectLst/>
            </a:rPr>
            <a:t>Προστασία των συσκευών, του περιεχομένου, των προσωπικών δεδομένων και της ιδιωτικής ζωής σε ψηφιακά περιβάλλοντα - προστασία της σωματικής και ψυχικής υγείας, καθώς και επίγνωση των ψηφιακών τεχνολογιών που συμβάλλουν στην κοινωνική ευημερία και την κοινωνική ένταξη - κατανόηση των περιβαλλοντικών επιπτώσεων των ψηφιακών τεχνολογιών και της χρήσης τους.</a:t>
          </a:r>
          <a:endParaRPr lang="en-ZA" sz="2000" b="0" kern="1200" dirty="0">
            <a:effectLst/>
          </a:endParaRPr>
        </a:p>
      </dsp:txBody>
      <dsp:txXfrm>
        <a:off x="5748812" y="1338340"/>
        <a:ext cx="5044298" cy="32995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E87D1-B7C6-497A-B1F5-369B2437F580}">
      <dsp:nvSpPr>
        <dsp:cNvPr id="0" name=""/>
        <dsp:cNvSpPr/>
      </dsp:nvSpPr>
      <dsp:spPr>
        <a:xfrm>
          <a:off x="5709123" y="0"/>
          <a:ext cx="4891988" cy="282417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b="1" kern="1200" dirty="0">
              <a:effectLst>
                <a:outerShdw blurRad="38100" dist="38100" dir="2700000" algn="tl">
                  <a:srgbClr val="000000">
                    <a:alpha val="43137"/>
                  </a:srgbClr>
                </a:outerShdw>
              </a:effectLst>
            </a:rPr>
            <a:t>Επίλυση προβλημάτων</a:t>
          </a:r>
          <a:r>
            <a:rPr lang="en-GB" sz="2000" b="1" kern="1200" dirty="0">
              <a:effectLst>
                <a:outerShdw blurRad="38100" dist="38100" dir="2700000" algn="tl">
                  <a:srgbClr val="000000">
                    <a:alpha val="43137"/>
                  </a:srgbClr>
                </a:outerShdw>
              </a:effectLst>
            </a:rPr>
            <a:t>: </a:t>
          </a:r>
        </a:p>
        <a:p>
          <a:pPr marL="0" lvl="0" indent="0" algn="l" defTabSz="889000">
            <a:lnSpc>
              <a:spcPct val="90000"/>
            </a:lnSpc>
            <a:spcBef>
              <a:spcPct val="0"/>
            </a:spcBef>
            <a:spcAft>
              <a:spcPct val="35000"/>
            </a:spcAft>
            <a:buNone/>
          </a:pPr>
          <a:r>
            <a:rPr lang="el-GR" sz="2000" b="0" kern="1200" dirty="0">
              <a:effectLst/>
            </a:rPr>
            <a:t>Εντοπισμός αναγκών και προβλημάτων, επίλυση εννοιολογικών προβλημάτων και προβληματικών καταστάσεων σε ψηφιακά περιβάλλοντα - χρήση ψηφιακών εργαλείων για την καινοτομία διαδικασιών και προϊόντων - συνεχής ενημέρωση για την ψηφιακή εξέλιξη.</a:t>
          </a:r>
          <a:endParaRPr lang="en-ZA" sz="2000" b="0" kern="1200" dirty="0">
            <a:effectLst/>
          </a:endParaRPr>
        </a:p>
      </dsp:txBody>
      <dsp:txXfrm>
        <a:off x="5709123" y="0"/>
        <a:ext cx="4891988" cy="28241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44C2B-1FC8-45C5-A0DB-CE0146F2BF24}">
      <dsp:nvSpPr>
        <dsp:cNvPr id="0" name=""/>
        <dsp:cNvSpPr/>
      </dsp:nvSpPr>
      <dsp:spPr>
        <a:xfrm>
          <a:off x="231124" y="849"/>
          <a:ext cx="2356509" cy="14139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GIPHY</a:t>
          </a:r>
        </a:p>
      </dsp:txBody>
      <dsp:txXfrm>
        <a:off x="231124" y="849"/>
        <a:ext cx="2356509" cy="1413905"/>
      </dsp:txXfrm>
    </dsp:sp>
    <dsp:sp modelId="{32A3D174-C99D-4002-8147-BA4F2E4F9E03}">
      <dsp:nvSpPr>
        <dsp:cNvPr id="0" name=""/>
        <dsp:cNvSpPr/>
      </dsp:nvSpPr>
      <dsp:spPr>
        <a:xfrm>
          <a:off x="2823284" y="849"/>
          <a:ext cx="2356509" cy="14139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SurveyMonkey</a:t>
          </a:r>
        </a:p>
      </dsp:txBody>
      <dsp:txXfrm>
        <a:off x="2823284" y="849"/>
        <a:ext cx="2356509" cy="1413905"/>
      </dsp:txXfrm>
    </dsp:sp>
    <dsp:sp modelId="{1CE125FB-7D10-4500-80D9-79DC192F29E2}">
      <dsp:nvSpPr>
        <dsp:cNvPr id="0" name=""/>
        <dsp:cNvSpPr/>
      </dsp:nvSpPr>
      <dsp:spPr>
        <a:xfrm>
          <a:off x="5415443" y="849"/>
          <a:ext cx="2356509" cy="14139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a:effectLst>
                <a:outerShdw blurRad="38100" dist="38100" dir="2700000" algn="tl">
                  <a:srgbClr val="000000">
                    <a:alpha val="43137"/>
                  </a:srgbClr>
                </a:outerShdw>
              </a:effectLst>
            </a:rPr>
            <a:t>Snappa</a:t>
          </a:r>
        </a:p>
      </dsp:txBody>
      <dsp:txXfrm>
        <a:off x="5415443" y="849"/>
        <a:ext cx="2356509" cy="1413905"/>
      </dsp:txXfrm>
    </dsp:sp>
    <dsp:sp modelId="{40269019-60D7-4ACF-BCEF-AC1E62023EF7}">
      <dsp:nvSpPr>
        <dsp:cNvPr id="0" name=""/>
        <dsp:cNvSpPr/>
      </dsp:nvSpPr>
      <dsp:spPr>
        <a:xfrm>
          <a:off x="8007603" y="849"/>
          <a:ext cx="2356509" cy="14139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a:effectLst>
                <a:outerShdw blurRad="38100" dist="38100" dir="2700000" algn="tl">
                  <a:srgbClr val="000000">
                    <a:alpha val="43137"/>
                  </a:srgbClr>
                </a:outerShdw>
              </a:effectLst>
            </a:rPr>
            <a:t>Wideo</a:t>
          </a:r>
        </a:p>
      </dsp:txBody>
      <dsp:txXfrm>
        <a:off x="8007603" y="849"/>
        <a:ext cx="2356509" cy="1413905"/>
      </dsp:txXfrm>
    </dsp:sp>
    <dsp:sp modelId="{66F6D826-5DAD-446A-8612-F11BFF08C085}">
      <dsp:nvSpPr>
        <dsp:cNvPr id="0" name=""/>
        <dsp:cNvSpPr/>
      </dsp:nvSpPr>
      <dsp:spPr>
        <a:xfrm>
          <a:off x="2823284" y="1650405"/>
          <a:ext cx="2356509" cy="14139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a:effectLst>
                <a:outerShdw blurRad="38100" dist="38100" dir="2700000" algn="tl">
                  <a:srgbClr val="000000">
                    <a:alpha val="43137"/>
                  </a:srgbClr>
                </a:outerShdw>
              </a:effectLst>
            </a:rPr>
            <a:t>Venngage</a:t>
          </a:r>
        </a:p>
      </dsp:txBody>
      <dsp:txXfrm>
        <a:off x="2823284" y="1650405"/>
        <a:ext cx="2356509" cy="1413905"/>
      </dsp:txXfrm>
    </dsp:sp>
    <dsp:sp modelId="{0DE88E20-C1B9-440D-8AC1-F864C1DDEE5B}">
      <dsp:nvSpPr>
        <dsp:cNvPr id="0" name=""/>
        <dsp:cNvSpPr/>
      </dsp:nvSpPr>
      <dsp:spPr>
        <a:xfrm>
          <a:off x="5415443" y="1650405"/>
          <a:ext cx="2356509" cy="14139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a:effectLst>
                <a:outerShdw blurRad="38100" dist="38100" dir="2700000" algn="tl">
                  <a:srgbClr val="000000">
                    <a:alpha val="43137"/>
                  </a:srgbClr>
                </a:outerShdw>
              </a:effectLst>
            </a:rPr>
            <a:t>Meme Generator</a:t>
          </a:r>
        </a:p>
      </dsp:txBody>
      <dsp:txXfrm>
        <a:off x="5415443" y="1650405"/>
        <a:ext cx="2356509" cy="1413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E8156-B80F-40C2-A10C-3089B2F758EE}">
      <dsp:nvSpPr>
        <dsp:cNvPr id="0" name=""/>
        <dsp:cNvSpPr/>
      </dsp:nvSpPr>
      <dsp:spPr>
        <a:xfrm>
          <a:off x="247808" y="34"/>
          <a:ext cx="2348748" cy="14092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GameFroot</a:t>
          </a:r>
          <a:endParaRPr lang="en-ZA" sz="2400" kern="1200" dirty="0">
            <a:effectLst>
              <a:outerShdw blurRad="38100" dist="38100" dir="2700000" algn="tl">
                <a:srgbClr val="000000">
                  <a:alpha val="43137"/>
                </a:srgbClr>
              </a:outerShdw>
            </a:effectLst>
          </a:endParaRPr>
        </a:p>
      </dsp:txBody>
      <dsp:txXfrm>
        <a:off x="247808" y="34"/>
        <a:ext cx="2348748" cy="1409249"/>
      </dsp:txXfrm>
    </dsp:sp>
    <dsp:sp modelId="{FC410300-7CA6-45D1-81BE-B0AEB6C42F2B}">
      <dsp:nvSpPr>
        <dsp:cNvPr id="0" name=""/>
        <dsp:cNvSpPr/>
      </dsp:nvSpPr>
      <dsp:spPr>
        <a:xfrm>
          <a:off x="2831432" y="34"/>
          <a:ext cx="2348748" cy="14092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NoNotes</a:t>
          </a:r>
          <a:endParaRPr lang="en-ZA" sz="2400" kern="1200" dirty="0">
            <a:effectLst>
              <a:outerShdw blurRad="38100" dist="38100" dir="2700000" algn="tl">
                <a:srgbClr val="000000">
                  <a:alpha val="43137"/>
                </a:srgbClr>
              </a:outerShdw>
            </a:effectLst>
          </a:endParaRPr>
        </a:p>
      </dsp:txBody>
      <dsp:txXfrm>
        <a:off x="2831432" y="34"/>
        <a:ext cx="2348748" cy="1409249"/>
      </dsp:txXfrm>
    </dsp:sp>
    <dsp:sp modelId="{B090E6FD-479F-43C9-9B26-F344142D9601}">
      <dsp:nvSpPr>
        <dsp:cNvPr id="0" name=""/>
        <dsp:cNvSpPr/>
      </dsp:nvSpPr>
      <dsp:spPr>
        <a:xfrm>
          <a:off x="5415055" y="34"/>
          <a:ext cx="2348748" cy="14092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Checklist</a:t>
          </a:r>
        </a:p>
      </dsp:txBody>
      <dsp:txXfrm>
        <a:off x="5415055" y="34"/>
        <a:ext cx="2348748" cy="1409249"/>
      </dsp:txXfrm>
    </dsp:sp>
    <dsp:sp modelId="{C7B3958E-84EC-41A5-B79D-EA6D9FCFE4D6}">
      <dsp:nvSpPr>
        <dsp:cNvPr id="0" name=""/>
        <dsp:cNvSpPr/>
      </dsp:nvSpPr>
      <dsp:spPr>
        <a:xfrm>
          <a:off x="7998679" y="34"/>
          <a:ext cx="2348748" cy="14092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Designspiration</a:t>
          </a:r>
          <a:endParaRPr lang="en-ZA" sz="2400" kern="1200" dirty="0">
            <a:effectLst>
              <a:outerShdw blurRad="38100" dist="38100" dir="2700000" algn="tl">
                <a:srgbClr val="000000">
                  <a:alpha val="43137"/>
                </a:srgbClr>
              </a:outerShdw>
            </a:effectLst>
          </a:endParaRPr>
        </a:p>
      </dsp:txBody>
      <dsp:txXfrm>
        <a:off x="7998679" y="34"/>
        <a:ext cx="2348748" cy="1409249"/>
      </dsp:txXfrm>
    </dsp:sp>
    <dsp:sp modelId="{167C0D58-D99C-49AE-BFB5-814F0E204D01}">
      <dsp:nvSpPr>
        <dsp:cNvPr id="0" name=""/>
        <dsp:cNvSpPr/>
      </dsp:nvSpPr>
      <dsp:spPr>
        <a:xfrm>
          <a:off x="2831432" y="1644158"/>
          <a:ext cx="2348748" cy="14092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PhraseGenerator</a:t>
          </a:r>
          <a:endParaRPr lang="en-ZA" sz="2400" kern="1200" dirty="0">
            <a:effectLst>
              <a:outerShdw blurRad="38100" dist="38100" dir="2700000" algn="tl">
                <a:srgbClr val="000000">
                  <a:alpha val="43137"/>
                </a:srgbClr>
              </a:outerShdw>
            </a:effectLst>
          </a:endParaRPr>
        </a:p>
      </dsp:txBody>
      <dsp:txXfrm>
        <a:off x="2831432" y="1644158"/>
        <a:ext cx="2348748" cy="1409249"/>
      </dsp:txXfrm>
    </dsp:sp>
    <dsp:sp modelId="{F97A39DE-B83F-4430-923D-2831FE8157E1}">
      <dsp:nvSpPr>
        <dsp:cNvPr id="0" name=""/>
        <dsp:cNvSpPr/>
      </dsp:nvSpPr>
      <dsp:spPr>
        <a:xfrm>
          <a:off x="5415055" y="1644158"/>
          <a:ext cx="2348748" cy="14092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ThingLink</a:t>
          </a:r>
          <a:r>
            <a:rPr lang="en-ZA" sz="2400" kern="1200" dirty="0">
              <a:effectLst>
                <a:outerShdw blurRad="38100" dist="38100" dir="2700000" algn="tl">
                  <a:srgbClr val="000000">
                    <a:alpha val="43137"/>
                  </a:srgbClr>
                </a:outerShdw>
              </a:effectLst>
            </a:rPr>
            <a:t> </a:t>
          </a:r>
        </a:p>
      </dsp:txBody>
      <dsp:txXfrm>
        <a:off x="5415055" y="1644158"/>
        <a:ext cx="2348748" cy="14092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279EE-92CD-456A-827A-CCBCC8DA11D2}">
      <dsp:nvSpPr>
        <dsp:cNvPr id="0" name=""/>
        <dsp:cNvSpPr/>
      </dsp:nvSpPr>
      <dsp:spPr>
        <a:xfrm>
          <a:off x="1293" y="265691"/>
          <a:ext cx="2522059" cy="252205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8797" tIns="30480" rIns="138797" bIns="30480" numCol="1" spcCol="1270" anchor="ctr" anchorCtr="0">
          <a:noAutofit/>
        </a:bodyPr>
        <a:lstStyle/>
        <a:p>
          <a:pPr marL="0" lvl="0" indent="0" algn="ctr" defTabSz="1066800">
            <a:lnSpc>
              <a:spcPct val="90000"/>
            </a:lnSpc>
            <a:spcBef>
              <a:spcPct val="0"/>
            </a:spcBef>
            <a:spcAft>
              <a:spcPct val="35000"/>
            </a:spcAft>
            <a:buNone/>
          </a:pPr>
          <a:r>
            <a:rPr lang="en-ZA" sz="2400" kern="1200" dirty="0" err="1">
              <a:solidFill>
                <a:srgbClr val="000000"/>
              </a:solidFill>
              <a:effectLst/>
            </a:rPr>
            <a:t>ExpressVPN</a:t>
          </a:r>
          <a:endParaRPr lang="en-ZA" sz="2400" kern="1200" dirty="0">
            <a:solidFill>
              <a:srgbClr val="000000"/>
            </a:solidFill>
            <a:effectLst/>
          </a:endParaRPr>
        </a:p>
      </dsp:txBody>
      <dsp:txXfrm>
        <a:off x="370640" y="635038"/>
        <a:ext cx="1783365" cy="1783365"/>
      </dsp:txXfrm>
    </dsp:sp>
    <dsp:sp modelId="{B9A2CB54-AA4C-49D2-8DFB-FDF8FF0C3EB6}">
      <dsp:nvSpPr>
        <dsp:cNvPr id="0" name=""/>
        <dsp:cNvSpPr/>
      </dsp:nvSpPr>
      <dsp:spPr>
        <a:xfrm>
          <a:off x="2018941" y="265691"/>
          <a:ext cx="2522059" cy="252205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8797" tIns="30480" rIns="138797" bIns="30480" numCol="1" spcCol="1270" anchor="ctr" anchorCtr="0">
          <a:noAutofit/>
        </a:bodyPr>
        <a:lstStyle/>
        <a:p>
          <a:pPr marL="0" lvl="0" indent="0" algn="ctr" defTabSz="1066800">
            <a:lnSpc>
              <a:spcPct val="90000"/>
            </a:lnSpc>
            <a:spcBef>
              <a:spcPct val="0"/>
            </a:spcBef>
            <a:spcAft>
              <a:spcPct val="35000"/>
            </a:spcAft>
            <a:buNone/>
          </a:pPr>
          <a:r>
            <a:rPr lang="en-ZA" sz="2400" kern="1200" dirty="0" err="1">
              <a:solidFill>
                <a:srgbClr val="000000"/>
              </a:solidFill>
              <a:effectLst/>
            </a:rPr>
            <a:t>ACCESS</a:t>
          </a:r>
        </a:p>
      </dsp:txBody>
      <dsp:txXfrm>
        <a:off x="2388288" y="635038"/>
        <a:ext cx="1783365" cy="1783365"/>
      </dsp:txXfrm>
    </dsp:sp>
    <dsp:sp modelId="{5986D67E-A043-488F-8562-65C7DB7CFD6A}">
      <dsp:nvSpPr>
        <dsp:cNvPr id="0" name=""/>
        <dsp:cNvSpPr/>
      </dsp:nvSpPr>
      <dsp:spPr>
        <a:xfrm>
          <a:off x="4036588" y="265691"/>
          <a:ext cx="2522059" cy="252205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8797" tIns="30480" rIns="138797" bIns="30480" numCol="1" spcCol="1270" anchor="ctr" anchorCtr="0">
          <a:noAutofit/>
        </a:bodyPr>
        <a:lstStyle/>
        <a:p>
          <a:pPr marL="0" lvl="0" indent="0" algn="ctr" defTabSz="1066800">
            <a:lnSpc>
              <a:spcPct val="90000"/>
            </a:lnSpc>
            <a:spcBef>
              <a:spcPct val="0"/>
            </a:spcBef>
            <a:spcAft>
              <a:spcPct val="35000"/>
            </a:spcAft>
            <a:buNone/>
          </a:pPr>
          <a:r>
            <a:rPr lang="en-ZA" sz="2400" kern="1200" dirty="0" err="1">
              <a:solidFill>
                <a:srgbClr val="000000"/>
              </a:solidFill>
              <a:effectLst/>
            </a:rPr>
            <a:t>CyberGhost</a:t>
          </a:r>
        </a:p>
      </dsp:txBody>
      <dsp:txXfrm>
        <a:off x="4405935" y="635038"/>
        <a:ext cx="1783365" cy="1783365"/>
      </dsp:txXfrm>
    </dsp:sp>
    <dsp:sp modelId="{64DDEC69-F0F3-4FBA-89D5-84F4E126EF21}">
      <dsp:nvSpPr>
        <dsp:cNvPr id="0" name=""/>
        <dsp:cNvSpPr/>
      </dsp:nvSpPr>
      <dsp:spPr>
        <a:xfrm>
          <a:off x="6054236" y="265691"/>
          <a:ext cx="2522059" cy="252205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8797" tIns="30480" rIns="138797" bIns="30480" numCol="1" spcCol="1270" anchor="ctr" anchorCtr="0">
          <a:noAutofit/>
        </a:bodyPr>
        <a:lstStyle/>
        <a:p>
          <a:pPr marL="0" lvl="0" indent="0" algn="ctr" defTabSz="1066800">
            <a:lnSpc>
              <a:spcPct val="90000"/>
            </a:lnSpc>
            <a:spcBef>
              <a:spcPct val="0"/>
            </a:spcBef>
            <a:spcAft>
              <a:spcPct val="35000"/>
            </a:spcAft>
            <a:buNone/>
          </a:pPr>
          <a:r>
            <a:rPr lang="en-ZA" sz="2400" kern="1200" dirty="0" err="1">
              <a:solidFill>
                <a:srgbClr val="000000"/>
              </a:solidFill>
              <a:effectLst/>
            </a:rPr>
            <a:t>IPVANISH</a:t>
          </a:r>
        </a:p>
      </dsp:txBody>
      <dsp:txXfrm>
        <a:off x="6423583" y="635038"/>
        <a:ext cx="1783365" cy="1783365"/>
      </dsp:txXfrm>
    </dsp:sp>
    <dsp:sp modelId="{24F625FF-3AFC-4B20-BB52-AF925A3945FC}">
      <dsp:nvSpPr>
        <dsp:cNvPr id="0" name=""/>
        <dsp:cNvSpPr/>
      </dsp:nvSpPr>
      <dsp:spPr>
        <a:xfrm>
          <a:off x="8071884" y="265691"/>
          <a:ext cx="2522059" cy="252205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8797" tIns="30480" rIns="138797" bIns="30480" numCol="1" spcCol="1270" anchor="ctr" anchorCtr="0">
          <a:noAutofit/>
        </a:bodyPr>
        <a:lstStyle/>
        <a:p>
          <a:pPr marL="0" lvl="0" indent="0" algn="ctr" defTabSz="1066800">
            <a:lnSpc>
              <a:spcPct val="90000"/>
            </a:lnSpc>
            <a:spcBef>
              <a:spcPct val="0"/>
            </a:spcBef>
            <a:spcAft>
              <a:spcPct val="35000"/>
            </a:spcAft>
            <a:buNone/>
          </a:pPr>
          <a:r>
            <a:rPr lang="en-ZA" sz="2400" kern="1200" dirty="0" err="1">
              <a:solidFill>
                <a:srgbClr val="000000"/>
              </a:solidFill>
              <a:effectLst/>
            </a:rPr>
            <a:t>Surfshark</a:t>
          </a:r>
        </a:p>
      </dsp:txBody>
      <dsp:txXfrm>
        <a:off x="8441231" y="635038"/>
        <a:ext cx="1783365" cy="17833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625FF-3AFC-4B20-BB52-AF925A3945FC}">
      <dsp:nvSpPr>
        <dsp:cNvPr id="0" name=""/>
        <dsp:cNvSpPr/>
      </dsp:nvSpPr>
      <dsp:spPr>
        <a:xfrm>
          <a:off x="1293" y="265691"/>
          <a:ext cx="2522059" cy="252205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8797" tIns="29210" rIns="138797" bIns="29210" numCol="1" spcCol="1270" anchor="ctr" anchorCtr="0">
          <a:noAutofit/>
        </a:bodyPr>
        <a:lstStyle/>
        <a:p>
          <a:pPr marL="0" lvl="0" indent="0" algn="ctr" defTabSz="1022350">
            <a:lnSpc>
              <a:spcPct val="90000"/>
            </a:lnSpc>
            <a:spcBef>
              <a:spcPct val="0"/>
            </a:spcBef>
            <a:spcAft>
              <a:spcPct val="35000"/>
            </a:spcAft>
            <a:buNone/>
          </a:pPr>
          <a:r>
            <a:rPr lang="en-ZA" sz="2300" kern="1200">
              <a:solidFill>
                <a:srgbClr val="000000"/>
              </a:solidFill>
              <a:effectLst/>
            </a:rPr>
            <a:t>PrivateVPN</a:t>
          </a:r>
          <a:endParaRPr lang="en-ZA" sz="2300" kern="1200" dirty="0" err="1">
            <a:solidFill>
              <a:srgbClr val="000000"/>
            </a:solidFill>
            <a:effectLst/>
          </a:endParaRPr>
        </a:p>
      </dsp:txBody>
      <dsp:txXfrm>
        <a:off x="370640" y="635038"/>
        <a:ext cx="1783365" cy="1783365"/>
      </dsp:txXfrm>
    </dsp:sp>
    <dsp:sp modelId="{16F7D6B9-965E-4B74-AEE2-5FBD8F018E09}">
      <dsp:nvSpPr>
        <dsp:cNvPr id="0" name=""/>
        <dsp:cNvSpPr/>
      </dsp:nvSpPr>
      <dsp:spPr>
        <a:xfrm>
          <a:off x="2018941" y="265691"/>
          <a:ext cx="2522059" cy="252205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8797" tIns="29210" rIns="138797" bIns="29210" numCol="1" spcCol="1270" anchor="ctr" anchorCtr="0">
          <a:noAutofit/>
        </a:bodyPr>
        <a:lstStyle/>
        <a:p>
          <a:pPr marL="0" lvl="0" indent="0" algn="ctr" defTabSz="1022350">
            <a:lnSpc>
              <a:spcPct val="90000"/>
            </a:lnSpc>
            <a:spcBef>
              <a:spcPct val="0"/>
            </a:spcBef>
            <a:spcAft>
              <a:spcPct val="35000"/>
            </a:spcAft>
            <a:buNone/>
          </a:pPr>
          <a:r>
            <a:rPr lang="en-ZA" sz="2300" kern="1200" dirty="0" err="1">
              <a:solidFill>
                <a:srgbClr val="000000"/>
              </a:solidFill>
              <a:effectLst/>
            </a:rPr>
            <a:t>Hotspot Shield</a:t>
          </a:r>
        </a:p>
      </dsp:txBody>
      <dsp:txXfrm>
        <a:off x="2388288" y="635038"/>
        <a:ext cx="1783365" cy="1783365"/>
      </dsp:txXfrm>
    </dsp:sp>
    <dsp:sp modelId="{63F8D559-7C6A-4C0F-86C1-6A8CAC8B8B94}">
      <dsp:nvSpPr>
        <dsp:cNvPr id="0" name=""/>
        <dsp:cNvSpPr/>
      </dsp:nvSpPr>
      <dsp:spPr>
        <a:xfrm>
          <a:off x="4036588" y="265691"/>
          <a:ext cx="2522059" cy="252205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8797" tIns="29210" rIns="138797" bIns="29210" numCol="1" spcCol="1270" anchor="ctr" anchorCtr="0">
          <a:noAutofit/>
        </a:bodyPr>
        <a:lstStyle/>
        <a:p>
          <a:pPr marL="0" lvl="0" indent="0" algn="ctr" defTabSz="1022350">
            <a:lnSpc>
              <a:spcPct val="90000"/>
            </a:lnSpc>
            <a:spcBef>
              <a:spcPct val="0"/>
            </a:spcBef>
            <a:spcAft>
              <a:spcPct val="35000"/>
            </a:spcAft>
            <a:buNone/>
          </a:pPr>
          <a:r>
            <a:rPr lang="en-ZA" sz="2300" kern="1200" dirty="0" err="1">
              <a:solidFill>
                <a:srgbClr val="000000"/>
              </a:solidFill>
              <a:effectLst/>
            </a:rPr>
            <a:t>NordVPN</a:t>
          </a:r>
        </a:p>
      </dsp:txBody>
      <dsp:txXfrm>
        <a:off x="4405935" y="635038"/>
        <a:ext cx="1783365" cy="1783365"/>
      </dsp:txXfrm>
    </dsp:sp>
    <dsp:sp modelId="{903DC9B2-78C8-460E-9CC9-752212B8C386}">
      <dsp:nvSpPr>
        <dsp:cNvPr id="0" name=""/>
        <dsp:cNvSpPr/>
      </dsp:nvSpPr>
      <dsp:spPr>
        <a:xfrm>
          <a:off x="6054236" y="265691"/>
          <a:ext cx="2522059" cy="252205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8797" tIns="29210" rIns="138797" bIns="29210" numCol="1" spcCol="1270" anchor="ctr" anchorCtr="0">
          <a:noAutofit/>
        </a:bodyPr>
        <a:lstStyle/>
        <a:p>
          <a:pPr marL="0" lvl="0" indent="0" algn="ctr" defTabSz="1022350">
            <a:lnSpc>
              <a:spcPct val="90000"/>
            </a:lnSpc>
            <a:spcBef>
              <a:spcPct val="0"/>
            </a:spcBef>
            <a:spcAft>
              <a:spcPct val="35000"/>
            </a:spcAft>
            <a:buNone/>
          </a:pPr>
          <a:r>
            <a:rPr lang="en-ZA" sz="2300" kern="1200" dirty="0" err="1">
              <a:solidFill>
                <a:srgbClr val="000000"/>
              </a:solidFill>
              <a:effectLst/>
            </a:rPr>
            <a:t>STRONGVPN</a:t>
          </a:r>
        </a:p>
      </dsp:txBody>
      <dsp:txXfrm>
        <a:off x="6423583" y="635038"/>
        <a:ext cx="1783365" cy="1783365"/>
      </dsp:txXfrm>
    </dsp:sp>
    <dsp:sp modelId="{A5E601FE-034E-4AC2-BDE2-515C16E35F97}">
      <dsp:nvSpPr>
        <dsp:cNvPr id="0" name=""/>
        <dsp:cNvSpPr/>
      </dsp:nvSpPr>
      <dsp:spPr>
        <a:xfrm>
          <a:off x="8071884" y="265691"/>
          <a:ext cx="2522059" cy="252205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8797" tIns="29210" rIns="138797" bIns="29210" numCol="1" spcCol="1270" anchor="ctr" anchorCtr="0">
          <a:noAutofit/>
        </a:bodyPr>
        <a:lstStyle/>
        <a:p>
          <a:pPr marL="0" lvl="0" indent="0" algn="ctr" defTabSz="1022350">
            <a:lnSpc>
              <a:spcPct val="90000"/>
            </a:lnSpc>
            <a:spcBef>
              <a:spcPct val="0"/>
            </a:spcBef>
            <a:spcAft>
              <a:spcPct val="35000"/>
            </a:spcAft>
            <a:buNone/>
          </a:pPr>
          <a:r>
            <a:rPr lang="en-ZA" sz="2300" kern="1200" dirty="0" err="1">
              <a:solidFill>
                <a:srgbClr val="000000"/>
              </a:solidFill>
              <a:effectLst/>
            </a:rPr>
            <a:t>Purevpn</a:t>
          </a:r>
        </a:p>
      </dsp:txBody>
      <dsp:txXfrm>
        <a:off x="8441231" y="635038"/>
        <a:ext cx="1783365" cy="17833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43C03-7DEC-45D2-BEBB-E6953CE16F76}">
      <dsp:nvSpPr>
        <dsp:cNvPr id="0" name=""/>
        <dsp:cNvSpPr/>
      </dsp:nvSpPr>
      <dsp:spPr>
        <a:xfrm>
          <a:off x="4656" y="915995"/>
          <a:ext cx="2035754" cy="1221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chemeClr val="bg2"/>
              </a:solidFill>
              <a:effectLst>
                <a:outerShdw blurRad="38100" dist="38100" dir="2700000" algn="tl">
                  <a:srgbClr val="000000">
                    <a:alpha val="43137"/>
                  </a:srgbClr>
                </a:outerShdw>
              </a:effectLst>
            </a:rPr>
            <a:t>TOTALAV</a:t>
          </a:r>
        </a:p>
      </dsp:txBody>
      <dsp:txXfrm>
        <a:off x="40431" y="951770"/>
        <a:ext cx="1964204" cy="1149902"/>
      </dsp:txXfrm>
    </dsp:sp>
    <dsp:sp modelId="{D246EFEB-6887-4B3B-9BB6-C7291D4435D1}">
      <dsp:nvSpPr>
        <dsp:cNvPr id="0" name=""/>
        <dsp:cNvSpPr/>
      </dsp:nvSpPr>
      <dsp:spPr>
        <a:xfrm>
          <a:off x="2243986" y="1274287"/>
          <a:ext cx="431580" cy="50486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ZA" sz="2100" kern="1200"/>
        </a:p>
      </dsp:txBody>
      <dsp:txXfrm>
        <a:off x="2243986" y="1375260"/>
        <a:ext cx="302106" cy="302921"/>
      </dsp:txXfrm>
    </dsp:sp>
    <dsp:sp modelId="{76F85BC7-E1F6-4FE2-A93D-CD018963BC55}">
      <dsp:nvSpPr>
        <dsp:cNvPr id="0" name=""/>
        <dsp:cNvSpPr/>
      </dsp:nvSpPr>
      <dsp:spPr>
        <a:xfrm>
          <a:off x="2854712" y="915995"/>
          <a:ext cx="2035754" cy="1221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solidFill>
                <a:schemeClr val="bg2"/>
              </a:solidFill>
              <a:effectLst>
                <a:outerShdw blurRad="38100" dist="38100" dir="2700000" algn="tl">
                  <a:srgbClr val="000000">
                    <a:alpha val="43137"/>
                  </a:srgbClr>
                </a:outerShdw>
              </a:effectLst>
            </a:rPr>
            <a:t>Norton</a:t>
          </a:r>
        </a:p>
      </dsp:txBody>
      <dsp:txXfrm>
        <a:off x="2890487" y="951770"/>
        <a:ext cx="1964204" cy="1149902"/>
      </dsp:txXfrm>
    </dsp:sp>
    <dsp:sp modelId="{B2883F64-42FC-4F2F-9CEE-3BB536BF20BC}">
      <dsp:nvSpPr>
        <dsp:cNvPr id="0" name=""/>
        <dsp:cNvSpPr/>
      </dsp:nvSpPr>
      <dsp:spPr>
        <a:xfrm>
          <a:off x="5094043" y="1274287"/>
          <a:ext cx="431580" cy="50486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ZA" sz="2100" kern="1200"/>
        </a:p>
      </dsp:txBody>
      <dsp:txXfrm>
        <a:off x="5094043" y="1375260"/>
        <a:ext cx="302106" cy="302921"/>
      </dsp:txXfrm>
    </dsp:sp>
    <dsp:sp modelId="{325D2B64-CD55-4F54-A3EC-A113CD8DD412}">
      <dsp:nvSpPr>
        <dsp:cNvPr id="0" name=""/>
        <dsp:cNvSpPr/>
      </dsp:nvSpPr>
      <dsp:spPr>
        <a:xfrm>
          <a:off x="5704769" y="915995"/>
          <a:ext cx="2035754" cy="1221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solidFill>
                <a:schemeClr val="bg2"/>
              </a:solidFill>
              <a:effectLst>
                <a:outerShdw blurRad="38100" dist="38100" dir="2700000" algn="tl">
                  <a:srgbClr val="000000">
                    <a:alpha val="43137"/>
                  </a:srgbClr>
                </a:outerShdw>
              </a:effectLst>
            </a:rPr>
            <a:t>Bitfinder</a:t>
          </a:r>
        </a:p>
      </dsp:txBody>
      <dsp:txXfrm>
        <a:off x="5740544" y="951770"/>
        <a:ext cx="1964204" cy="1149902"/>
      </dsp:txXfrm>
    </dsp:sp>
    <dsp:sp modelId="{D3F546F6-7C82-49BC-9FA9-60D77B90A9EA}">
      <dsp:nvSpPr>
        <dsp:cNvPr id="0" name=""/>
        <dsp:cNvSpPr/>
      </dsp:nvSpPr>
      <dsp:spPr>
        <a:xfrm>
          <a:off x="7944099" y="1274287"/>
          <a:ext cx="431580" cy="50486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ZA" sz="2100" kern="1200"/>
        </a:p>
      </dsp:txBody>
      <dsp:txXfrm>
        <a:off x="7944099" y="1375260"/>
        <a:ext cx="302106" cy="302921"/>
      </dsp:txXfrm>
    </dsp:sp>
    <dsp:sp modelId="{D252471C-CB3B-49A4-9649-CAC2CBB9468F}">
      <dsp:nvSpPr>
        <dsp:cNvPr id="0" name=""/>
        <dsp:cNvSpPr/>
      </dsp:nvSpPr>
      <dsp:spPr>
        <a:xfrm>
          <a:off x="8554826" y="915995"/>
          <a:ext cx="2035754" cy="1221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solidFill>
                <a:schemeClr val="bg2"/>
              </a:solidFill>
              <a:effectLst>
                <a:outerShdw blurRad="38100" dist="38100" dir="2700000" algn="tl">
                  <a:srgbClr val="000000">
                    <a:alpha val="43137"/>
                  </a:srgbClr>
                </a:outerShdw>
              </a:effectLst>
            </a:rPr>
            <a:t>Panda </a:t>
          </a:r>
        </a:p>
      </dsp:txBody>
      <dsp:txXfrm>
        <a:off x="8590601" y="951770"/>
        <a:ext cx="1964204" cy="11499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392E5-4CD4-4743-952C-FA206236D423}">
      <dsp:nvSpPr>
        <dsp:cNvPr id="0" name=""/>
        <dsp:cNvSpPr/>
      </dsp:nvSpPr>
      <dsp:spPr>
        <a:xfrm>
          <a:off x="4656" y="915995"/>
          <a:ext cx="2035754" cy="1221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solidFill>
                <a:schemeClr val="bg2"/>
              </a:solidFill>
              <a:effectLst>
                <a:outerShdw blurRad="38100" dist="38100" dir="2700000" algn="tl">
                  <a:srgbClr val="000000">
                    <a:alpha val="43137"/>
                  </a:srgbClr>
                </a:outerShdw>
              </a:effectLst>
            </a:rPr>
            <a:t>Avira</a:t>
          </a:r>
        </a:p>
      </dsp:txBody>
      <dsp:txXfrm>
        <a:off x="40431" y="951770"/>
        <a:ext cx="1964204" cy="1149902"/>
      </dsp:txXfrm>
    </dsp:sp>
    <dsp:sp modelId="{74A01DFD-B348-461F-B176-B85DC453BAF5}">
      <dsp:nvSpPr>
        <dsp:cNvPr id="0" name=""/>
        <dsp:cNvSpPr/>
      </dsp:nvSpPr>
      <dsp:spPr>
        <a:xfrm>
          <a:off x="2243986" y="1274287"/>
          <a:ext cx="431580" cy="50486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ZA" sz="2100" kern="1200"/>
        </a:p>
      </dsp:txBody>
      <dsp:txXfrm>
        <a:off x="2243986" y="1375260"/>
        <a:ext cx="302106" cy="302921"/>
      </dsp:txXfrm>
    </dsp:sp>
    <dsp:sp modelId="{E42A1295-F214-4134-8E68-ACE63506C4AD}">
      <dsp:nvSpPr>
        <dsp:cNvPr id="0" name=""/>
        <dsp:cNvSpPr/>
      </dsp:nvSpPr>
      <dsp:spPr>
        <a:xfrm>
          <a:off x="2854712" y="915995"/>
          <a:ext cx="2035754" cy="1221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solidFill>
                <a:schemeClr val="bg2"/>
              </a:solidFill>
              <a:effectLst>
                <a:outerShdw blurRad="38100" dist="38100" dir="2700000" algn="tl">
                  <a:srgbClr val="000000">
                    <a:alpha val="43137"/>
                  </a:srgbClr>
                </a:outerShdw>
              </a:effectLst>
            </a:rPr>
            <a:t>PCPROTECT</a:t>
          </a:r>
        </a:p>
      </dsp:txBody>
      <dsp:txXfrm>
        <a:off x="2890487" y="951770"/>
        <a:ext cx="1964204" cy="1149902"/>
      </dsp:txXfrm>
    </dsp:sp>
    <dsp:sp modelId="{942CE981-79D9-4D7F-95E6-3F97E6A85F0C}">
      <dsp:nvSpPr>
        <dsp:cNvPr id="0" name=""/>
        <dsp:cNvSpPr/>
      </dsp:nvSpPr>
      <dsp:spPr>
        <a:xfrm>
          <a:off x="5094043" y="1274287"/>
          <a:ext cx="431580" cy="50486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ZA" sz="2100" kern="1200"/>
        </a:p>
      </dsp:txBody>
      <dsp:txXfrm>
        <a:off x="5094043" y="1375260"/>
        <a:ext cx="302106" cy="302921"/>
      </dsp:txXfrm>
    </dsp:sp>
    <dsp:sp modelId="{AEB77988-8469-4EB7-A69B-0B22C0CEA1F4}">
      <dsp:nvSpPr>
        <dsp:cNvPr id="0" name=""/>
        <dsp:cNvSpPr/>
      </dsp:nvSpPr>
      <dsp:spPr>
        <a:xfrm>
          <a:off x="5704769" y="915995"/>
          <a:ext cx="2035754" cy="1221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solidFill>
                <a:schemeClr val="bg2"/>
              </a:solidFill>
              <a:effectLst>
                <a:outerShdw blurRad="38100" dist="38100" dir="2700000" algn="tl">
                  <a:srgbClr val="000000">
                    <a:alpha val="43137"/>
                  </a:srgbClr>
                </a:outerShdw>
              </a:effectLst>
            </a:rPr>
            <a:t>McAfee</a:t>
          </a:r>
        </a:p>
      </dsp:txBody>
      <dsp:txXfrm>
        <a:off x="5740544" y="951770"/>
        <a:ext cx="1964204" cy="1149902"/>
      </dsp:txXfrm>
    </dsp:sp>
    <dsp:sp modelId="{7CA69CB2-6B90-470B-9740-7B62BFC6A36F}">
      <dsp:nvSpPr>
        <dsp:cNvPr id="0" name=""/>
        <dsp:cNvSpPr/>
      </dsp:nvSpPr>
      <dsp:spPr>
        <a:xfrm>
          <a:off x="7944099" y="1274287"/>
          <a:ext cx="431580" cy="50486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ZA" sz="2100" kern="1200"/>
        </a:p>
      </dsp:txBody>
      <dsp:txXfrm>
        <a:off x="7944099" y="1375260"/>
        <a:ext cx="302106" cy="302921"/>
      </dsp:txXfrm>
    </dsp:sp>
    <dsp:sp modelId="{3DE6B11E-35D6-461B-B107-C1D74356D7D2}">
      <dsp:nvSpPr>
        <dsp:cNvPr id="0" name=""/>
        <dsp:cNvSpPr/>
      </dsp:nvSpPr>
      <dsp:spPr>
        <a:xfrm>
          <a:off x="8554826" y="915995"/>
          <a:ext cx="2035754" cy="1221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err="1">
              <a:solidFill>
                <a:schemeClr val="bg2"/>
              </a:solidFill>
              <a:effectLst>
                <a:outerShdw blurRad="38100" dist="38100" dir="2700000" algn="tl">
                  <a:srgbClr val="000000">
                    <a:alpha val="43137"/>
                  </a:srgbClr>
                </a:outerShdw>
              </a:effectLst>
            </a:rPr>
            <a:t>Avast</a:t>
          </a:r>
        </a:p>
      </dsp:txBody>
      <dsp:txXfrm>
        <a:off x="8590601" y="951770"/>
        <a:ext cx="1964204" cy="11499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BE5DE82-CF29-044D-9158-06A811149881}" type="slidenum">
              <a:rPr lang="en-US" smtClean="0"/>
              <a:t>50</a:t>
            </a:fld>
            <a:endParaRPr lang="en-US"/>
          </a:p>
        </p:txBody>
      </p:sp>
    </p:spTree>
    <p:extLst>
      <p:ext uri="{BB962C8B-B14F-4D97-AF65-F5344CB8AC3E}">
        <p14:creationId xmlns:p14="http://schemas.microsoft.com/office/powerpoint/2010/main" val="467061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082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8691a1c2e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18691a1c2e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g18691a1c2e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602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463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839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966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83c36b7e0f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g183c36b7e0f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g183c36b7e0f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123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02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428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7193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83c36b7e0f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g183c36b7e0f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g183c36b7e0f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83c36b7e0f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g183c36b7e0f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g183c36b7e0f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030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18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83c36b7e0f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g183c36b7e0f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g183c36b7e0f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83c36b7e0f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183c36b7e0f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183c36b7e0f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742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31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2193615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983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296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438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183c36b7e0f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g183c36b7e0f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2" name="Google Shape;762;g183c36b7e0f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183c36b7e0f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g183c36b7e0f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g183c36b7e0f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039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02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746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893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175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83c36b7e0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83c36b7e0f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183c36b7e0f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33</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087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623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0912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499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183c36b7e0f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g183c36b7e0f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183c36b7e0f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3879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267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682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6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1873aed434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g1873aed434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1" name="Google Shape;891;g1873aed434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BE5DE82-CF29-044D-9158-06A811149881}" type="slidenum">
              <a:rPr lang="en-US" smtClean="0"/>
              <a:t>45</a:t>
            </a:fld>
            <a:endParaRPr lang="en-US"/>
          </a:p>
        </p:txBody>
      </p:sp>
    </p:spTree>
    <p:extLst>
      <p:ext uri="{BB962C8B-B14F-4D97-AF65-F5344CB8AC3E}">
        <p14:creationId xmlns:p14="http://schemas.microsoft.com/office/powerpoint/2010/main" val="2608653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7678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4053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1649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4873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8415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2" name="Google Shape;932;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3" name="Google Shape;933;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2832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1873aed434a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6" name="Google Shape;946;g1873aed434a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7" name="Google Shape;947;g1873aed434a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1873aed434a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3" name="Google Shape;953;g1873aed434a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4" name="Google Shape;954;g1873aed434a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964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BE5DE82-CF29-044D-9158-06A811149881}" type="slidenum">
              <a:rPr lang="en-US" smtClean="0"/>
              <a:t>46</a:t>
            </a:fld>
            <a:endParaRPr lang="en-US"/>
          </a:p>
        </p:txBody>
      </p:sp>
    </p:spTree>
    <p:extLst>
      <p:ext uri="{BB962C8B-B14F-4D97-AF65-F5344CB8AC3E}">
        <p14:creationId xmlns:p14="http://schemas.microsoft.com/office/powerpoint/2010/main" val="29580948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18123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7201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412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183c36b7e0f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4" name="Google Shape;994;g183c36b7e0f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5" name="Google Shape;995;g183c36b7e0f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09475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3681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5678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3691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897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89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BE5DE82-CF29-044D-9158-06A811149881}" type="slidenum">
              <a:rPr lang="en-US" smtClean="0"/>
              <a:t>47</a:t>
            </a:fld>
            <a:endParaRPr lang="en-US"/>
          </a:p>
        </p:txBody>
      </p:sp>
    </p:spTree>
    <p:extLst>
      <p:ext uri="{BB962C8B-B14F-4D97-AF65-F5344CB8AC3E}">
        <p14:creationId xmlns:p14="http://schemas.microsoft.com/office/powerpoint/2010/main" val="40997745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1580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7122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6191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183c36b7e0f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5" name="Google Shape;1075;g183c36b7e0f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6" name="Google Shape;1076;g183c36b7e0f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183c36b7e0f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2" name="Google Shape;1082;g183c36b7e0f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3" name="Google Shape;1083;g183c36b7e0f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4343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3845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5219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1843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47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BE5DE82-CF29-044D-9158-06A811149881}" type="slidenum">
              <a:rPr lang="en-US" smtClean="0"/>
              <a:t>48</a:t>
            </a:fld>
            <a:endParaRPr lang="en-US"/>
          </a:p>
        </p:txBody>
      </p:sp>
    </p:spTree>
    <p:extLst>
      <p:ext uri="{BB962C8B-B14F-4D97-AF65-F5344CB8AC3E}">
        <p14:creationId xmlns:p14="http://schemas.microsoft.com/office/powerpoint/2010/main" val="22528785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3068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4283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0585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6663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3687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3576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4712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254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8326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12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BE5DE82-CF29-044D-9158-06A811149881}" type="slidenum">
              <a:rPr lang="en-US" smtClean="0"/>
              <a:t>49</a:t>
            </a:fld>
            <a:endParaRPr lang="en-US"/>
          </a:p>
        </p:txBody>
      </p:sp>
    </p:spTree>
    <p:extLst>
      <p:ext uri="{BB962C8B-B14F-4D97-AF65-F5344CB8AC3E}">
        <p14:creationId xmlns:p14="http://schemas.microsoft.com/office/powerpoint/2010/main" val="26275028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2705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45799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757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139</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0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Leader SEEDS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AE0D2"/>
          </a:solidFill>
          <a:ln w="24491"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pic>
        <p:nvPicPr>
          <p:cNvPr id="44" name="Picture 43">
            <a:extLst>
              <a:ext uri="{FF2B5EF4-FFF2-40B4-BE49-F238E27FC236}">
                <a16:creationId xmlns:a16="http://schemas.microsoft.com/office/drawing/2014/main" id="{AB8B6C1E-4A8E-6298-C7AB-20B9FB1E66E9}"/>
              </a:ext>
            </a:extLst>
          </p:cNvPr>
          <p:cNvPicPr>
            <a:picLocks noChangeAspect="1"/>
          </p:cNvPicPr>
          <p:nvPr userDrawn="1"/>
        </p:nvPicPr>
        <p:blipFill rotWithShape="1">
          <a:blip r:embed="rId2"/>
          <a:srcRect l="52584" t="30583" r="10722" b="33364"/>
          <a:stretch/>
        </p:blipFill>
        <p:spPr>
          <a:xfrm>
            <a:off x="292977" y="3429000"/>
            <a:ext cx="2996920" cy="2944648"/>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028507"/>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201447"/>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013" y="130886"/>
            <a:ext cx="3821987" cy="5978288"/>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9119231" y="1080299"/>
            <a:ext cx="2281593" cy="4048579"/>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41" name="Freeform 140">
            <a:extLst>
              <a:ext uri="{FF2B5EF4-FFF2-40B4-BE49-F238E27FC236}">
                <a16:creationId xmlns:a16="http://schemas.microsoft.com/office/drawing/2014/main" id="{2EBA44FF-91D5-9C66-972E-47D379BB3EC5}"/>
              </a:ext>
            </a:extLst>
          </p:cNvPr>
          <p:cNvSpPr/>
          <p:nvPr userDrawn="1"/>
        </p:nvSpPr>
        <p:spPr>
          <a:xfrm>
            <a:off x="3929244" y="485453"/>
            <a:ext cx="8011997" cy="5260027"/>
          </a:xfrm>
          <a:custGeom>
            <a:avLst/>
            <a:gdLst>
              <a:gd name="connsiteX0" fmla="*/ 0 w 8011997"/>
              <a:gd name="connsiteY0" fmla="*/ 0 h 5260027"/>
              <a:gd name="connsiteX1" fmla="*/ 5470419 w 8011997"/>
              <a:gd name="connsiteY1" fmla="*/ 0 h 5260027"/>
              <a:gd name="connsiteX2" fmla="*/ 5494683 w 8011997"/>
              <a:gd name="connsiteY2" fmla="*/ 1082 h 5260027"/>
              <a:gd name="connsiteX3" fmla="*/ 6860542 w 8011997"/>
              <a:gd name="connsiteY3" fmla="*/ 1082 h 5260027"/>
              <a:gd name="connsiteX4" fmla="*/ 8011997 w 8011997"/>
              <a:gd name="connsiteY4" fmla="*/ 1019288 h 5260027"/>
              <a:gd name="connsiteX5" fmla="*/ 8011997 w 8011997"/>
              <a:gd name="connsiteY5" fmla="*/ 5260027 h 5260027"/>
              <a:gd name="connsiteX6" fmla="*/ 3080946 w 8011997"/>
              <a:gd name="connsiteY6" fmla="*/ 5260027 h 5260027"/>
              <a:gd name="connsiteX7" fmla="*/ 3056743 w 8011997"/>
              <a:gd name="connsiteY7" fmla="*/ 5258945 h 5260027"/>
              <a:gd name="connsiteX8" fmla="*/ 1690823 w 8011997"/>
              <a:gd name="connsiteY8" fmla="*/ 5258945 h 5260027"/>
              <a:gd name="connsiteX9" fmla="*/ 0 w 8011997"/>
              <a:gd name="connsiteY9" fmla="*/ 3763790 h 526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997" h="526002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228000" y="2178786"/>
            <a:ext cx="8964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262757" y="3684778"/>
            <a:ext cx="3195486" cy="731140"/>
          </a:xfrm>
          <a:prstGeom prst="rect">
            <a:avLst/>
          </a:prstGeom>
        </p:spPr>
        <p:txBody>
          <a:bodyPr anchor="ctr">
            <a:normAutofit/>
          </a:bodyPr>
          <a:lstStyle>
            <a:lvl1pPr marL="0" indent="0" algn="r">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262757" y="2875202"/>
            <a:ext cx="3195485" cy="837258"/>
          </a:xfrm>
          <a:prstGeom prst="rect">
            <a:avLst/>
          </a:prstGeom>
        </p:spPr>
        <p:txBody>
          <a:bodyPr anchor="ctr">
            <a:normAutofit/>
          </a:bodyPr>
          <a:lstStyle>
            <a:lvl1pPr marL="0" indent="0" algn="ctr">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456007" y="5907510"/>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37" name="Picture 136">
            <a:extLst>
              <a:ext uri="{FF2B5EF4-FFF2-40B4-BE49-F238E27FC236}">
                <a16:creationId xmlns:a16="http://schemas.microsoft.com/office/drawing/2014/main" id="{157F5430-83EA-A52A-8825-6D8CF03D3F17}"/>
              </a:ext>
            </a:extLst>
          </p:cNvPr>
          <p:cNvPicPr>
            <a:picLocks noChangeAspect="1"/>
          </p:cNvPicPr>
          <p:nvPr userDrawn="1"/>
        </p:nvPicPr>
        <p:blipFill rotWithShape="1">
          <a:blip r:embed="rId3"/>
          <a:srcRect l="52584" t="30583" r="10722" b="33364"/>
          <a:stretch/>
        </p:blipFill>
        <p:spPr>
          <a:xfrm>
            <a:off x="472216" y="485453"/>
            <a:ext cx="2996920" cy="2944648"/>
          </a:xfrm>
          <a:prstGeom prst="rect">
            <a:avLst/>
          </a:prstGeom>
        </p:spPr>
      </p:pic>
      <p:sp>
        <p:nvSpPr>
          <p:cNvPr id="144" name="Freeform 143">
            <a:extLst>
              <a:ext uri="{FF2B5EF4-FFF2-40B4-BE49-F238E27FC236}">
                <a16:creationId xmlns:a16="http://schemas.microsoft.com/office/drawing/2014/main" id="{DF9027E3-349A-F107-EB73-B10BB0BC99E7}"/>
              </a:ext>
            </a:extLst>
          </p:cNvPr>
          <p:cNvSpPr/>
          <p:nvPr userDrawn="1"/>
        </p:nvSpPr>
        <p:spPr>
          <a:xfrm>
            <a:off x="-74645" y="5349180"/>
            <a:ext cx="6101044" cy="727928"/>
          </a:xfrm>
          <a:custGeom>
            <a:avLst/>
            <a:gdLst>
              <a:gd name="connsiteX0" fmla="*/ 0 w 6101044"/>
              <a:gd name="connsiteY0" fmla="*/ 0 h 727928"/>
              <a:gd name="connsiteX1" fmla="*/ 1235526 w 6101044"/>
              <a:gd name="connsiteY1" fmla="*/ 0 h 727928"/>
              <a:gd name="connsiteX2" fmla="*/ 4471731 w 6101044"/>
              <a:gd name="connsiteY2" fmla="*/ 0 h 727928"/>
              <a:gd name="connsiteX3" fmla="*/ 5707257 w 6101044"/>
              <a:gd name="connsiteY3" fmla="*/ 0 h 727928"/>
              <a:gd name="connsiteX4" fmla="*/ 6101044 w 6101044"/>
              <a:gd name="connsiteY4" fmla="*/ 393878 h 727928"/>
              <a:gd name="connsiteX5" fmla="*/ 6101044 w 6101044"/>
              <a:gd name="connsiteY5" fmla="*/ 727928 h 727928"/>
              <a:gd name="connsiteX6" fmla="*/ 4865518 w 6101044"/>
              <a:gd name="connsiteY6" fmla="*/ 727928 h 727928"/>
              <a:gd name="connsiteX7" fmla="*/ 1235526 w 6101044"/>
              <a:gd name="connsiteY7" fmla="*/ 727928 h 727928"/>
              <a:gd name="connsiteX8" fmla="*/ 0 w 6101044"/>
              <a:gd name="connsiteY8" fmla="*/ 727928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044" h="727928">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45" name="Text Placeholder 23">
            <a:extLst>
              <a:ext uri="{FF2B5EF4-FFF2-40B4-BE49-F238E27FC236}">
                <a16:creationId xmlns:a16="http://schemas.microsoft.com/office/drawing/2014/main" id="{E1A45750-3D1A-AB46-DB44-8DDC0F9D8161}"/>
              </a:ext>
            </a:extLst>
          </p:cNvPr>
          <p:cNvSpPr>
            <a:spLocks noGrp="1"/>
          </p:cNvSpPr>
          <p:nvPr>
            <p:ph type="body" sz="quarter" idx="28" hasCustomPrompt="1"/>
          </p:nvPr>
        </p:nvSpPr>
        <p:spPr>
          <a:xfrm>
            <a:off x="700266" y="5330420"/>
            <a:ext cx="6101044"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09706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468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Slide 1">
  <p:cSld name="1_Text Slide 1">
    <p:spTree>
      <p:nvGrpSpPr>
        <p:cNvPr id="1" name="Shape 44"/>
        <p:cNvGrpSpPr/>
        <p:nvPr/>
      </p:nvGrpSpPr>
      <p:grpSpPr>
        <a:xfrm>
          <a:off x="0" y="0"/>
          <a:ext cx="0" cy="0"/>
          <a:chOff x="0" y="0"/>
          <a:chExt cx="0" cy="0"/>
        </a:xfrm>
      </p:grpSpPr>
      <p:sp>
        <p:nvSpPr>
          <p:cNvPr id="45" name="Google Shape;45;p126"/>
          <p:cNvSpPr/>
          <p:nvPr/>
        </p:nvSpPr>
        <p:spPr>
          <a:xfrm>
            <a:off x="0" y="0"/>
            <a:ext cx="12192000" cy="6858000"/>
          </a:xfrm>
          <a:prstGeom prst="rect">
            <a:avLst/>
          </a:prstGeom>
          <a:solidFill>
            <a:srgbClr val="DAE0D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126"/>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126"/>
          <p:cNvSpPr txBox="1">
            <a:spLocks noGrp="1"/>
          </p:cNvSpPr>
          <p:nvPr>
            <p:ph type="body" idx="1"/>
          </p:nvPr>
        </p:nvSpPr>
        <p:spPr>
          <a:xfrm>
            <a:off x="798380" y="1900594"/>
            <a:ext cx="10595237" cy="39950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12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126"/>
          <p:cNvSpPr txBox="1"/>
          <p:nvPr/>
        </p:nvSpPr>
        <p:spPr>
          <a:xfrm>
            <a:off x="11094491" y="6277518"/>
            <a:ext cx="921179" cy="36954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00" b="0" i="0">
                <a:solidFill>
                  <a:srgbClr val="000000"/>
                </a:solidFill>
                <a:latin typeface="Calibri"/>
                <a:ea typeface="Calibri"/>
                <a:cs typeface="Calibri"/>
                <a:sym typeface="Calibri"/>
              </a:rPr>
              <a:t>Leader SEEDS</a:t>
            </a:r>
            <a:endParaRPr/>
          </a:p>
        </p:txBody>
      </p:sp>
      <p:cxnSp>
        <p:nvCxnSpPr>
          <p:cNvPr id="50" name="Google Shape;50;p126"/>
          <p:cNvCxnSpPr>
            <a:endCxn id="49" idx="1"/>
          </p:cNvCxnSpPr>
          <p:nvPr/>
        </p:nvCxnSpPr>
        <p:spPr>
          <a:xfrm>
            <a:off x="-6409" y="6462289"/>
            <a:ext cx="11100900" cy="0"/>
          </a:xfrm>
          <a:prstGeom prst="straightConnector1">
            <a:avLst/>
          </a:prstGeom>
          <a:noFill/>
          <a:ln w="19050" cap="flat" cmpd="sng">
            <a:solidFill>
              <a:srgbClr val="000000"/>
            </a:solidFill>
            <a:prstDash val="solid"/>
            <a:miter lim="800000"/>
            <a:headEnd type="none" w="sm" len="sm"/>
            <a:tailEnd type="none" w="sm" len="sm"/>
          </a:ln>
        </p:spPr>
      </p:cxnSp>
      <p:pic>
        <p:nvPicPr>
          <p:cNvPr id="51" name="Google Shape;51;p126"/>
          <p:cNvPicPr preferRelativeResize="0"/>
          <p:nvPr/>
        </p:nvPicPr>
        <p:blipFill rotWithShape="1">
          <a:blip r:embed="rId2">
            <a:alphaModFix/>
          </a:blip>
          <a:srcRect l="62665" t="45652" r="17120" b="41908"/>
          <a:stretch/>
        </p:blipFill>
        <p:spPr>
          <a:xfrm>
            <a:off x="10427999" y="6099654"/>
            <a:ext cx="600505" cy="369541"/>
          </a:xfrm>
          <a:prstGeom prst="rect">
            <a:avLst/>
          </a:prstGeom>
          <a:noFill/>
          <a:ln>
            <a:noFill/>
          </a:ln>
        </p:spPr>
      </p:pic>
      <p:sp>
        <p:nvSpPr>
          <p:cNvPr id="52" name="Google Shape;52;p126"/>
          <p:cNvSpPr/>
          <p:nvPr/>
        </p:nvSpPr>
        <p:spPr>
          <a:xfrm>
            <a:off x="0" y="5954628"/>
            <a:ext cx="6870578" cy="655024"/>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399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502537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8793206" y="5832305"/>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20" name="Freeform 119">
            <a:extLst>
              <a:ext uri="{FF2B5EF4-FFF2-40B4-BE49-F238E27FC236}">
                <a16:creationId xmlns:a16="http://schemas.microsoft.com/office/drawing/2014/main" id="{35EADD95-B6A0-FB25-A1F2-1CF538D7EEFC}"/>
              </a:ext>
            </a:extLst>
          </p:cNvPr>
          <p:cNvSpPr/>
          <p:nvPr userDrawn="1"/>
        </p:nvSpPr>
        <p:spPr>
          <a:xfrm>
            <a:off x="0" y="5216283"/>
            <a:ext cx="4865518" cy="727928"/>
          </a:xfrm>
          <a:custGeom>
            <a:avLst/>
            <a:gdLst>
              <a:gd name="connsiteX0" fmla="*/ 0 w 4865518"/>
              <a:gd name="connsiteY0" fmla="*/ 0 h 727928"/>
              <a:gd name="connsiteX1" fmla="*/ 4471731 w 4865518"/>
              <a:gd name="connsiteY1" fmla="*/ 0 h 727928"/>
              <a:gd name="connsiteX2" fmla="*/ 4865518 w 4865518"/>
              <a:gd name="connsiteY2" fmla="*/ 393878 h 727928"/>
              <a:gd name="connsiteX3" fmla="*/ 4865518 w 4865518"/>
              <a:gd name="connsiteY3" fmla="*/ 727928 h 727928"/>
              <a:gd name="connsiteX4" fmla="*/ 0 w 4865518"/>
              <a:gd name="connsiteY4" fmla="*/ 727928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518" h="727928">
                <a:moveTo>
                  <a:pt x="0" y="0"/>
                </a:moveTo>
                <a:lnTo>
                  <a:pt x="4471731" y="0"/>
                </a:lnTo>
                <a:cubicBezTo>
                  <a:pt x="4688564" y="0"/>
                  <a:pt x="4865518" y="176996"/>
                  <a:pt x="4865518" y="393878"/>
                </a:cubicBezTo>
                <a:lnTo>
                  <a:pt x="4865518"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pic>
        <p:nvPicPr>
          <p:cNvPr id="116" name="Picture 115">
            <a:extLst>
              <a:ext uri="{FF2B5EF4-FFF2-40B4-BE49-F238E27FC236}">
                <a16:creationId xmlns:a16="http://schemas.microsoft.com/office/drawing/2014/main" id="{CB2F1FC1-2B37-38B8-18DE-201527B00BC9}"/>
              </a:ext>
            </a:extLst>
          </p:cNvPr>
          <p:cNvPicPr>
            <a:picLocks noChangeAspect="1"/>
          </p:cNvPicPr>
          <p:nvPr userDrawn="1"/>
        </p:nvPicPr>
        <p:blipFill rotWithShape="1">
          <a:blip r:embed="rId3"/>
          <a:srcRect l="52584" t="30583" r="10722" b="33364"/>
          <a:stretch/>
        </p:blipFill>
        <p:spPr>
          <a:xfrm>
            <a:off x="941978" y="1626726"/>
            <a:ext cx="2996920" cy="2944648"/>
          </a:xfrm>
          <a:prstGeom prst="rect">
            <a:avLst/>
          </a:prstGeom>
        </p:spPr>
      </p:pic>
      <p:sp>
        <p:nvSpPr>
          <p:cNvPr id="119" name="Text Placeholder 23">
            <a:extLst>
              <a:ext uri="{FF2B5EF4-FFF2-40B4-BE49-F238E27FC236}">
                <a16:creationId xmlns:a16="http://schemas.microsoft.com/office/drawing/2014/main" id="{1F295F5E-FC93-F40B-AE42-0D4441EEE694}"/>
              </a:ext>
            </a:extLst>
          </p:cNvPr>
          <p:cNvSpPr>
            <a:spLocks noGrp="1"/>
          </p:cNvSpPr>
          <p:nvPr>
            <p:ph type="body" sz="quarter" idx="27" hasCustomPrompt="1"/>
          </p:nvPr>
        </p:nvSpPr>
        <p:spPr>
          <a:xfrm>
            <a:off x="598505" y="5197523"/>
            <a:ext cx="5041923"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422086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0D6C5"/>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7BC3113-E3C6-5349-8D68-5760D4A8C23B}"/>
              </a:ext>
            </a:extLst>
          </p:cNvPr>
          <p:cNvSpPr/>
          <p:nvPr userDrawn="1"/>
        </p:nvSpPr>
        <p:spPr>
          <a:xfrm>
            <a:off x="938261" y="6028066"/>
            <a:ext cx="5784878" cy="59982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247650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986088"/>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241554"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890218" y="53087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890219" y="102958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145683" y="70160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32086" y="405771"/>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32085" y="168425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47584" y="207221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890217" y="2454004"/>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890218" y="2952717"/>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145682" y="2624737"/>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32085" y="2328904"/>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32084" y="3607391"/>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47583" y="3995346"/>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05715" y="431780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05716" y="481651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161180" y="448853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47583" y="4192701"/>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47582" y="547118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63081" y="585914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096001" y="1452564"/>
            <a:ext cx="6096000" cy="4255968"/>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DAE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1900594"/>
            <a:ext cx="10595237" cy="399502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9" name="Text Box 5">
            <a:extLst>
              <a:ext uri="{FF2B5EF4-FFF2-40B4-BE49-F238E27FC236}">
                <a16:creationId xmlns:a16="http://schemas.microsoft.com/office/drawing/2014/main" id="{5CD5CEA4-6EC1-2A2C-ECAF-E26CB0218E99}"/>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11" name="Straight Connector 10">
            <a:extLst>
              <a:ext uri="{FF2B5EF4-FFF2-40B4-BE49-F238E27FC236}">
                <a16:creationId xmlns:a16="http://schemas.microsoft.com/office/drawing/2014/main" id="{943D6864-F498-E81F-FAAF-19E6B54B1A33}"/>
              </a:ext>
            </a:extLst>
          </p:cNvPr>
          <p:cNvCxnSpPr>
            <a:cxnSpLocks/>
            <a:endCxn id="9"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DC71FC4-7280-0842-0A96-0BDA2ADBEE2C}"/>
              </a:ext>
            </a:extLst>
          </p:cNvPr>
          <p:cNvPicPr>
            <a:picLocks noChangeAspect="1"/>
          </p:cNvPicPr>
          <p:nvPr userDrawn="1"/>
        </p:nvPicPr>
        <p:blipFill rotWithShape="1">
          <a:blip r:embed="rId2"/>
          <a:srcRect l="62665" t="45652" r="17120" b="41908"/>
          <a:stretch/>
        </p:blipFill>
        <p:spPr>
          <a:xfrm>
            <a:off x="10427999" y="6099654"/>
            <a:ext cx="600505" cy="369541"/>
          </a:xfrm>
          <a:prstGeom prst="rect">
            <a:avLst/>
          </a:prstGeom>
        </p:spPr>
      </p:pic>
      <p:sp>
        <p:nvSpPr>
          <p:cNvPr id="18" name="Freeform 17">
            <a:extLst>
              <a:ext uri="{FF2B5EF4-FFF2-40B4-BE49-F238E27FC236}">
                <a16:creationId xmlns:a16="http://schemas.microsoft.com/office/drawing/2014/main" id="{2E79D936-C34F-0B35-FC2D-3401064E92D2}"/>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C13CAD-A75C-0B4F-036E-26454C5BC2E8}"/>
              </a:ext>
            </a:extLst>
          </p:cNvPr>
          <p:cNvPicPr>
            <a:picLocks noChangeAspect="1"/>
          </p:cNvPicPr>
          <p:nvPr userDrawn="1"/>
        </p:nvPicPr>
        <p:blipFill rotWithShape="1">
          <a:blip r:embed="rId17"/>
          <a:srcRect l="62665" t="45652" r="17120" b="41908"/>
          <a:stretch/>
        </p:blipFill>
        <p:spPr>
          <a:xfrm>
            <a:off x="10427999" y="6099654"/>
            <a:ext cx="600505" cy="369541"/>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29" r:id="rId2"/>
    <p:sldLayoutId id="2147483842" r:id="rId3"/>
    <p:sldLayoutId id="2147483840" r:id="rId4"/>
    <p:sldLayoutId id="2147483880" r:id="rId5"/>
    <p:sldLayoutId id="2147483877" r:id="rId6"/>
    <p:sldLayoutId id="2147483841" r:id="rId7"/>
    <p:sldLayoutId id="2147483879" r:id="rId8"/>
    <p:sldLayoutId id="2147483878" r:id="rId9"/>
    <p:sldLayoutId id="2147483861" r:id="rId10"/>
    <p:sldLayoutId id="2147483833" r:id="rId11"/>
    <p:sldLayoutId id="2147483847" r:id="rId12"/>
    <p:sldLayoutId id="2147483853" r:id="rId13"/>
    <p:sldLayoutId id="2147483888" r:id="rId14"/>
    <p:sldLayoutId id="214748388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libguides.unf.edu/digitalliteracy#:~:text=The%20American%20Library%20Association%20%28ALA%29%20defines%20digital%20literacy,cognitive%20and%20technical%20skills%22%20%28ALA%2C%20n.d.%2C%20para.%201%29." TargetMode="Externa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hyperlink" Target="https://www.wearemarketing.com/blog/a-step-by-step-guide-to-structuring-a-digital-marketing-plan.html" TargetMode="External"/><Relationship Id="rId2" Type="http://schemas.openxmlformats.org/officeDocument/2006/relationships/notesSlide" Target="../notesSlides/notesSlide57.xml"/><Relationship Id="rId1" Type="http://schemas.openxmlformats.org/officeDocument/2006/relationships/slideLayout" Target="../slideLayouts/slideLayout15.xml"/><Relationship Id="rId6" Type="http://schemas.openxmlformats.org/officeDocument/2006/relationships/hyperlink" Target="https://creately.com/lp/swot-analysis-tool-online/" TargetMode="External"/><Relationship Id="rId5" Type="http://schemas.openxmlformats.org/officeDocument/2006/relationships/hyperlink" Target="https://www.alignment.io/templates" TargetMode="External"/><Relationship Id="rId4" Type="http://schemas.openxmlformats.org/officeDocument/2006/relationships/hyperlink" Target="https://www.vendasta.com/blog/10-steps-digital-marketing-strategy/"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www.visual-paradigm.com/guide/strategic-analysis/what-is-swot-analysis/" TargetMode="External"/><Relationship Id="rId2" Type="http://schemas.openxmlformats.org/officeDocument/2006/relationships/notesSlide" Target="../notesSlides/notesSlide58.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1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8.xml"/><Relationship Id="rId4" Type="http://schemas.openxmlformats.org/officeDocument/2006/relationships/hyperlink" Target="https://www.accuracast.com/case-study/fanatics-black-friday/"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3" Type="http://schemas.openxmlformats.org/officeDocument/2006/relationships/hyperlink" Target="https://get.apicbase.com/digital-transformation-restaurants-culture/" TargetMode="External"/><Relationship Id="rId2" Type="http://schemas.openxmlformats.org/officeDocument/2006/relationships/notesSlide" Target="../notesSlides/notesSlide63.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10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2.png"/><Relationship Id="rId7" Type="http://schemas.openxmlformats.org/officeDocument/2006/relationships/diagramColors" Target="../diagrams/colors11.xml"/><Relationship Id="rId2" Type="http://schemas.openxmlformats.org/officeDocument/2006/relationships/notesSlide" Target="../notesSlides/notesSlide75.xml"/><Relationship Id="rId1" Type="http://schemas.openxmlformats.org/officeDocument/2006/relationships/slideLayout" Target="../slideLayouts/slideLayout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7.xml"/><Relationship Id="rId1" Type="http://schemas.openxmlformats.org/officeDocument/2006/relationships/slideLayout" Target="../slideLayouts/slideLayout8.xml"/><Relationship Id="rId5" Type="http://schemas.openxmlformats.org/officeDocument/2006/relationships/hyperlink" Target="https://venturebeat.com/ai/how-levis-uses-ai-to-accelerate-its-design-process-and-digital-transformation/" TargetMode="External"/><Relationship Id="rId4" Type="http://schemas.openxmlformats.org/officeDocument/2006/relationships/image" Target="../media/image34.png"/></Relationships>
</file>

<file path=ppt/slides/_rels/slide1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3" Type="http://schemas.openxmlformats.org/officeDocument/2006/relationships/hyperlink" Target="https://upriseup.co.uk/blog/charity-digital-literacy-reports/" TargetMode="External"/><Relationship Id="rId2" Type="http://schemas.openxmlformats.org/officeDocument/2006/relationships/notesSlide" Target="../notesSlides/notesSlide80.xml"/><Relationship Id="rId1" Type="http://schemas.openxmlformats.org/officeDocument/2006/relationships/slideLayout" Target="../slideLayouts/slideLayout8.xml"/><Relationship Id="rId5" Type="http://schemas.openxmlformats.org/officeDocument/2006/relationships/hyperlink" Target="https://joinup.ec.europa.eu/sites/default/files/document/2014-12/How%20to%20strenghten%20digital%20literacy%20-%20Practical%20example%20of%20a%20European%20initiative%20SPreaD.pdf" TargetMode="External"/><Relationship Id="rId4" Type="http://schemas.openxmlformats.org/officeDocument/2006/relationships/hyperlink" Target="https://www.capgemini.com/2020/09/digital-literacy-in-the-times-of-covid/"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news.microsoft.com/cloudforgood/_media/downloads/en/digital-literacy-en.pdf" TargetMode="External"/><Relationship Id="rId2" Type="http://schemas.openxmlformats.org/officeDocument/2006/relationships/notesSlide" Target="../notesSlides/notesSlide81.xml"/><Relationship Id="rId1" Type="http://schemas.openxmlformats.org/officeDocument/2006/relationships/slideLayout" Target="../slideLayouts/slideLayout8.xml"/><Relationship Id="rId5" Type="http://schemas.openxmlformats.org/officeDocument/2006/relationships/hyperlink" Target="https://www.webwise.ie/teachers/digital_literacy/" TargetMode="External"/><Relationship Id="rId4" Type="http://schemas.openxmlformats.org/officeDocument/2006/relationships/hyperlink" Target="https://www.westernsydney.edu.au/studysmart/home/study_skills_guides/digital_literacy/what_is_digital_literacy#:~:text=Digital%20literacy%20means%20having%20the,social%20media%2C%20and%20mobile%20devices"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www.diggitmagazine.com/wiki/digital-culture#:~:text=Digital%20culture%20refers%20to%20culture%20shaped%20by%20the,personal%20computers%20and%20other%20devices%20such%20as%20smartphones" TargetMode="External"/><Relationship Id="rId2" Type="http://schemas.openxmlformats.org/officeDocument/2006/relationships/notesSlide" Target="../notesSlides/notesSlide82.xml"/><Relationship Id="rId1" Type="http://schemas.openxmlformats.org/officeDocument/2006/relationships/slideLayout" Target="../slideLayouts/slideLayout8.xml"/><Relationship Id="rId4" Type="http://schemas.openxmlformats.org/officeDocument/2006/relationships/hyperlink" Target="https://www.loginradius.com/blog/growth/7-mistakes-companies-make-during-digital-transformation/"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s://thirdsectorlab.co.uk/11-must-read-digital-inclusion-reports-and-case-studies/" TargetMode="External"/><Relationship Id="rId2" Type="http://schemas.openxmlformats.org/officeDocument/2006/relationships/notesSlide" Target="../notesSlides/notesSlide83.xml"/><Relationship Id="rId1" Type="http://schemas.openxmlformats.org/officeDocument/2006/relationships/slideLayout" Target="../slideLayouts/slideLayout8.xml"/><Relationship Id="rId6" Type="http://schemas.openxmlformats.org/officeDocument/2006/relationships/hyperlink" Target="https://www.educationalappstore.com/blog/4-best-apps-increasing-data-literacy-skills/" TargetMode="External"/><Relationship Id="rId5" Type="http://schemas.openxmlformats.org/officeDocument/2006/relationships/hyperlink" Target="https://dataschools.education/apps-tools-to-support-data-literacy/" TargetMode="External"/><Relationship Id="rId4" Type="http://schemas.openxmlformats.org/officeDocument/2006/relationships/hyperlink" Target="https://blog.remesh.ai/3-key-case-studies-for-successful-digital-transformatio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3" Type="http://schemas.openxmlformats.org/officeDocument/2006/relationships/hyperlink" Target="https://www.raconteur.net/technology/top-10-communication-and-collaboration-tools/" TargetMode="External"/><Relationship Id="rId2" Type="http://schemas.openxmlformats.org/officeDocument/2006/relationships/notesSlide" Target="../notesSlides/notesSlide84.xml"/><Relationship Id="rId1" Type="http://schemas.openxmlformats.org/officeDocument/2006/relationships/slideLayout" Target="../slideLayouts/slideLayout8.xml"/><Relationship Id="rId6" Type="http://schemas.openxmlformats.org/officeDocument/2006/relationships/hyperlink" Target="https://blog.mindmanager.com/blog/2020/07/07/202007problem-solving-tools/" TargetMode="External"/><Relationship Id="rId5" Type="http://schemas.openxmlformats.org/officeDocument/2006/relationships/hyperlink" Target="https://anvl.com/blog/keys-to-successful-digital-transformation/" TargetMode="External"/><Relationship Id="rId4" Type="http://schemas.openxmlformats.org/officeDocument/2006/relationships/hyperlink" Target="https://www.outbrain.com/blog/12-awesome-digital-content-creation-tools/"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s://www.lumapps.com/solutions/digital-transformation/digital-transformation-tools/" TargetMode="External"/><Relationship Id="rId2" Type="http://schemas.openxmlformats.org/officeDocument/2006/relationships/notesSlide" Target="../notesSlides/notesSlide85.xml"/><Relationship Id="rId1" Type="http://schemas.openxmlformats.org/officeDocument/2006/relationships/slideLayout" Target="../slideLayouts/slideLayout8.xml"/><Relationship Id="rId5" Type="http://schemas.openxmlformats.org/officeDocument/2006/relationships/hyperlink" Target="https://www.nibusinessinfo.co.uk/content/advantages-and-disadvantages-digital-marketing" TargetMode="External"/><Relationship Id="rId4" Type="http://schemas.openxmlformats.org/officeDocument/2006/relationships/hyperlink" Target="https://tedigitalmarketing.com/digital-marketing/5-tips-to-creating-a-successful-digital-marketing-strategy/"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www.cardinaldigitalmarketing.com/blog/top-9-benefits-of-digital-marketing/" TargetMode="External"/><Relationship Id="rId2" Type="http://schemas.openxmlformats.org/officeDocument/2006/relationships/notesSlide" Target="../notesSlides/notesSlide86.xml"/><Relationship Id="rId1" Type="http://schemas.openxmlformats.org/officeDocument/2006/relationships/slideLayout" Target="../slideLayouts/slideLayout8.xml"/><Relationship Id="rId6" Type="http://schemas.openxmlformats.org/officeDocument/2006/relationships/hyperlink" Target="https://www.husson.edu/online/blog/2021/07/marketing-case-studies" TargetMode="External"/><Relationship Id="rId5" Type="http://schemas.openxmlformats.org/officeDocument/2006/relationships/hyperlink" Target="https://redmediauk.com/marketing-in-the-third-sector/" TargetMode="External"/><Relationship Id="rId4" Type="http://schemas.openxmlformats.org/officeDocument/2006/relationships/hyperlink" Target="https://linchpinseo.com/challenges-facing-digital-marketers/"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digileaders.com/how-to-lead-a-successful-digital-team/" TargetMode="External"/><Relationship Id="rId2" Type="http://schemas.openxmlformats.org/officeDocument/2006/relationships/notesSlide" Target="../notesSlides/notesSlide87.xml"/><Relationship Id="rId1" Type="http://schemas.openxmlformats.org/officeDocument/2006/relationships/slideLayout" Target="../slideLayouts/slideLayout8.xml"/><Relationship Id="rId6" Type="http://schemas.openxmlformats.org/officeDocument/2006/relationships/hyperlink" Target="https://www.ourtandem.com/" TargetMode="External"/><Relationship Id="rId5" Type="http://schemas.openxmlformats.org/officeDocument/2006/relationships/hyperlink" Target="https://www.capgemini.com/fi-en/wp-content/uploads/sites/27/2018/09/dti-digitalculture_report_v2.pdf" TargetMode="External"/><Relationship Id="rId4" Type="http://schemas.openxmlformats.org/officeDocument/2006/relationships/hyperlink" Target="https://knolskape.com/blog-characteristics-of-digital-culture/"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hbr.org/2022/02/4-lessons-from-levis-digital-transformation" TargetMode="External"/><Relationship Id="rId2" Type="http://schemas.openxmlformats.org/officeDocument/2006/relationships/notesSlide" Target="../notesSlides/notesSlide88.xml"/><Relationship Id="rId1" Type="http://schemas.openxmlformats.org/officeDocument/2006/relationships/slideLayout" Target="../slideLayouts/slideLayout8.xml"/><Relationship Id="rId5" Type="http://schemas.openxmlformats.org/officeDocument/2006/relationships/hyperlink" Target="https://www.westernsydney.edu.au/studysmart/home/study_skills_guides/digital_literacy/what_is_digital_literacy" TargetMode="External"/><Relationship Id="rId4" Type="http://schemas.openxmlformats.org/officeDocument/2006/relationships/hyperlink" Target="https://www.renaissance.com/2019/02/08/blog-digital-literacy-why-does-it-matter/#:~:text=The%20American%20Library%20Association%20(ALA,both%20cognitive%20and%20technical%20skills.%E2%80%9D"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www.jisc.ac.uk/guides/developing-digital-literacies" TargetMode="External"/><Relationship Id="rId2" Type="http://schemas.openxmlformats.org/officeDocument/2006/relationships/notesSlide" Target="../notesSlides/notesSlide89.xml"/><Relationship Id="rId1" Type="http://schemas.openxmlformats.org/officeDocument/2006/relationships/slideLayout" Target="../slideLayouts/slideLayout8.xml"/><Relationship Id="rId6" Type="http://schemas.openxmlformats.org/officeDocument/2006/relationships/hyperlink" Target="https://gdsgroup.com/insights/marketing/digital-transformation-framework/" TargetMode="External"/><Relationship Id="rId5" Type="http://schemas.openxmlformats.org/officeDocument/2006/relationships/hyperlink" Target="https://gdsgroup.com/insights/marketing/blueprint-for-digital-leadership/#:~:text=Digital%20leadership%20is%20the%20strategic,for%20overseeing%20the%20digital%20assets" TargetMode="External"/><Relationship Id="rId4" Type="http://schemas.openxmlformats.org/officeDocument/2006/relationships/hyperlink" Target="https://techboomers.com/importance-of-digital-literacy"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careerwise.co.za/digital-literacy/" TargetMode="External"/><Relationship Id="rId2" Type="http://schemas.openxmlformats.org/officeDocument/2006/relationships/notesSlide" Target="../notesSlides/notesSlide90.xml"/><Relationship Id="rId1" Type="http://schemas.openxmlformats.org/officeDocument/2006/relationships/slideLayout" Target="../slideLayouts/slideLayout8.xml"/><Relationship Id="rId6" Type="http://schemas.openxmlformats.org/officeDocument/2006/relationships/hyperlink" Target="https://www.smartsheet.com/content-center/executive-center/digital-transformation/how-achieve-five-competencies-effective-digital-leaders" TargetMode="External"/><Relationship Id="rId5" Type="http://schemas.openxmlformats.org/officeDocument/2006/relationships/hyperlink" Target="https://upriseup.co.uk/blog/charity-digital-literacy-reports/" TargetMode="External"/><Relationship Id="rId4" Type="http://schemas.openxmlformats.org/officeDocument/2006/relationships/hyperlink" Target="https://ec.europa.eu/digital-single-market/en/news/new-report-shows-digital-skills-are-required-all-types-jobs"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s://www2.deloitte.com/content/dam/Deloitte/uk/Documents/public-sector/deloitte-uk-decoding-digital-leadership.pdf" TargetMode="External"/><Relationship Id="rId2" Type="http://schemas.openxmlformats.org/officeDocument/2006/relationships/notesSlide" Target="../notesSlides/notesSlide91.xml"/><Relationship Id="rId1" Type="http://schemas.openxmlformats.org/officeDocument/2006/relationships/slideLayout" Target="../slideLayouts/slideLayout8.xml"/><Relationship Id="rId5" Type="http://schemas.openxmlformats.org/officeDocument/2006/relationships/hyperlink" Target="https://www.redhat.com/en/services/consulting/open-innovation-labs?sc_cid=7013a00000269xoAAA&amp;gclid=CjwKCAiApfeQBhAUEiwA7K_UH-a88Ob-on_rMBHiP3zMRabjf-h7cLci5kaes4cUGxN8KDh__kImxBoChDUQAvD_BwE&amp;gclsrc=aw.ds" TargetMode="External"/><Relationship Id="rId4" Type="http://schemas.openxmlformats.org/officeDocument/2006/relationships/hyperlink" Target="https://theonebrief.com/the-digital-leader-core-competencies-for-a-new-era/"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s://www.redhat.com/en/engage/organize-for-innovation-20180913?sc_cid=7013a00000269xpAAA&amp;gclid=CjwKCAiApfeQBhAUEiwA7K_UHxPdDVA1s1OIJyVgw-8bDauRMsyT-ADFsErR-faXFBHkHVwvu2qP6BoC4FQQAvD_BwE&amp;gclsrc=aw.ds" TargetMode="External"/><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hyperlink" Target="https://www.westernsydney.edu.au/studysmart/home/study_skills_guides/digital_literacy/what_is_digital_literacy"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pgemini.com/us-en/news/research-world-wealth-report-2020/" TargetMode="External"/><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hyperlink" Target="https://www.businessinsider.com/chart-of-the-day-why-americans-dont-use-the-internet-2010-8" TargetMode="External"/><Relationship Id="rId5" Type="http://schemas.openxmlformats.org/officeDocument/2006/relationships/image" Target="../media/image17.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elmmagazine.eu/adult-education-and-mature-learners/breaking-through-the-barrier-of-digital-complexity/" TargetMode="External"/><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jisc.ac.uk/guides/developing-digital-literacies"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esheninger.blogspot.com/2020/05/the-vital-role-of-digital-leadership-in.html"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www.remesh.a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hyperlink" Target="https://joint-research-centre.ec.europa.eu/digcomp/digital-competence-framework-20_en"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hyperlink" Target="https://www.researchgate.net/figure/The-digital-competence-and-its-areas-own-elaboration-based-on-Redecker-and-Punie-2017_fig1_337089672"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https://academy.itu.int/sites/default/files/media2/file/20-00227_1f_Digital_Skills_assessment_Guidebook_%2028%20May%202020.pdf"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https://trends.google.co.uk/trends/?geo=GB" TargetMode="External"/><Relationship Id="rId5" Type="http://schemas.openxmlformats.org/officeDocument/2006/relationships/hyperlink" Target="https://www.gapminder.org/tools/#$chart-type=bubbles&amp;url=v1" TargetMode="External"/><Relationship Id="rId4" Type="http://schemas.openxmlformats.org/officeDocument/2006/relationships/hyperlink" Target="http://smartgraphs.concord.org/apps/graph-literacy/"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https://www.tableau.com/products/mobile" TargetMode="External"/><Relationship Id="rId5" Type="http://schemas.openxmlformats.org/officeDocument/2006/relationships/hyperlink" Target="https://play.google.com/store/apps/details?id=com.techtweets.basicstatistics&amp;hl=en_US" TargetMode="External"/><Relationship Id="rId4" Type="http://schemas.openxmlformats.org/officeDocument/2006/relationships/hyperlink" Target="https://datagifmaker.withgoogle.com/"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hyperlink" Target="https://basecamp.com/" TargetMode="External"/><Relationship Id="rId5" Type="http://schemas.openxmlformats.org/officeDocument/2006/relationships/hyperlink" Target="https://www.microsoft.com/en-us/microsoft-teams/log-in" TargetMode="External"/><Relationship Id="rId4" Type="http://schemas.openxmlformats.org/officeDocument/2006/relationships/hyperlink" Target="https://slack.com/"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hyperlink" Target="https://asana.com/?noredirect" TargetMode="External"/><Relationship Id="rId5" Type="http://schemas.openxmlformats.org/officeDocument/2006/relationships/hyperlink" Target="https://www.zoom.us/" TargetMode="External"/><Relationship Id="rId4" Type="http://schemas.openxmlformats.org/officeDocument/2006/relationships/hyperlink" Target="https://trello.com/"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eaglesflight.com/resource/creating-a-culture-of-collaboration-5-strategies-to-help-you-do-so/"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https://www.peoplematters.in/site/interstitial?return_to=%2Farticle%2Fculture%2Fdiverse-and-collaborative-culture-is-a-powerful-competitive-advantage-15120" TargetMode="External"/><Relationship Id="rId5" Type="http://schemas.openxmlformats.org/officeDocument/2006/relationships/image" Target="../media/image25.png"/><Relationship Id="rId4" Type="http://schemas.openxmlformats.org/officeDocument/2006/relationships/hyperlink" Target="https://www.i4cp.com/productivity-blog/top-employers-are-5-5x-more-likely-to-reward-collaboration"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7.xml.rels><?xml version="1.0" encoding="UTF-8" standalone="yes"?>
<Relationships xmlns="http://schemas.openxmlformats.org/package/2006/relationships"><Relationship Id="rId8" Type="http://schemas.openxmlformats.org/officeDocument/2006/relationships/hyperlink" Target="https://www.outbrain.com/blog/12-awesome-digital-content-creation-tools/"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8.xml.rels><?xml version="1.0" encoding="UTF-8" standalone="yes"?>
<Relationships xmlns="http://schemas.openxmlformats.org/package/2006/relationships"><Relationship Id="rId3" Type="http://schemas.openxmlformats.org/officeDocument/2006/relationships/hyperlink" Target="https://www.guinrank.com/blog/en/view/76/what-is-content-creation"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hyperlink" Target="https://blog.hubspot.com/marketing/content-creation"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8" Type="http://schemas.openxmlformats.org/officeDocument/2006/relationships/hyperlink" Target="https://www.outbrain.com/blog/12-awesome-digital-content-creation-tool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1.xml.rels><?xml version="1.0" encoding="UTF-8" standalone="yes"?>
<Relationships xmlns="http://schemas.openxmlformats.org/package/2006/relationships"><Relationship Id="rId8" Type="http://schemas.openxmlformats.org/officeDocument/2006/relationships/hyperlink" Target="https://www.outbrain.com/blog/12-awesome-digital-content-creation-tools/"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2.xml.rels><?xml version="1.0" encoding="UTF-8" standalone="yes"?>
<Relationships xmlns="http://schemas.openxmlformats.org/package/2006/relationships"><Relationship Id="rId8" Type="http://schemas.openxmlformats.org/officeDocument/2006/relationships/hyperlink" Target="https://top10antivirus.review/"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3.xml.rels><?xml version="1.0" encoding="UTF-8" standalone="yes"?>
<Relationships xmlns="http://schemas.openxmlformats.org/package/2006/relationships"><Relationship Id="rId8" Type="http://schemas.openxmlformats.org/officeDocument/2006/relationships/hyperlink" Target="https://top10antivirus.review/"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4.xml.rels><?xml version="1.0" encoding="UTF-8" standalone="yes"?>
<Relationships xmlns="http://schemas.openxmlformats.org/package/2006/relationships"><Relationship Id="rId8" Type="http://schemas.microsoft.com/office/2007/relationships/diagramDrawing" Target="../diagrams/drawing10.xml"/><Relationship Id="rId3" Type="http://schemas.microsoft.com/office/2018/10/relationships/comments" Target="../comments/modernComment_1136_7025F69E.xml"/><Relationship Id="rId7" Type="http://schemas.openxmlformats.org/officeDocument/2006/relationships/diagramColors" Target="../diagrams/colors10.xm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hyperlink" Target="https://blog.mindmanager.com/202007problem-solving-tools/"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reliableplant.com/Read/14690/high-performance-team" TargetMode="External"/><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hyperlink" Target="https://www.isixsigma.com/dictionary/deming-cycle-pdca/"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feedough.com/deming-cycle-pdca-cycle/"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hyperlink" Target="https://www.smartinsights.com/digital-marketing-strategy/digital-strategy-development/10-reasons-for-digital-marketing-strategy/" TargetMode="External"/><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8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hyperlink" Target="https://digifix.com.au/how-to-improve-customer-loyalty-with-digital-market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hyperlink" Target="https://digifix.com.au/how-to-improve-customer-loyalty-with-digital-marketing/" TargetMode="External"/><Relationship Id="rId2" Type="http://schemas.openxmlformats.org/officeDocument/2006/relationships/notesSlide" Target="../notesSlides/notesSlide49.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9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3" Type="http://schemas.openxmlformats.org/officeDocument/2006/relationships/hyperlink" Target="https://www.wearemarketing.com/blog/a-step-by-step-guide-to-structuring-a-digital-marketing-plan.html" TargetMode="External"/><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000500" y="2255955"/>
            <a:ext cx="7815022" cy="862802"/>
          </a:xfrm>
        </p:spPr>
        <p:txBody>
          <a:bodyPr/>
          <a:lstStyle/>
          <a:p>
            <a:r>
              <a:rPr lang="el-GR" b="0" dirty="0"/>
              <a:t>Ψηφιακός Αλφαβητισμός</a:t>
            </a:r>
            <a:endParaRPr lang="en-GB" b="0" dirty="0"/>
          </a:p>
        </p:txBody>
      </p:sp>
      <p:sp>
        <p:nvSpPr>
          <p:cNvPr id="2" name="Text Placeholder 1">
            <a:extLst>
              <a:ext uri="{FF2B5EF4-FFF2-40B4-BE49-F238E27FC236}">
                <a16:creationId xmlns:a16="http://schemas.microsoft.com/office/drawing/2014/main" id="{34F3A7B6-F37C-9AB5-FD36-8D288888F0BB}"/>
              </a:ext>
            </a:extLst>
          </p:cNvPr>
          <p:cNvSpPr>
            <a:spLocks noGrp="1"/>
          </p:cNvSpPr>
          <p:nvPr>
            <p:ph type="body" sz="quarter" idx="27"/>
          </p:nvPr>
        </p:nvSpPr>
        <p:spPr/>
        <p:txBody>
          <a:bodyPr/>
          <a:lstStyle/>
          <a:p>
            <a:r>
              <a:rPr lang="en-US" dirty="0" err="1"/>
              <a:t>www.</a:t>
            </a:r>
            <a:r>
              <a:rPr lang="en-US" sz="3600" b="1" dirty="0" err="1"/>
              <a:t>leaderseeds</a:t>
            </a:r>
            <a:r>
              <a:rPr lang="en-US" dirty="0" err="1"/>
              <a:t>.eu</a:t>
            </a:r>
            <a:endParaRPr lang="en-US" dirty="0"/>
          </a:p>
        </p:txBody>
      </p:sp>
      <p:sp>
        <p:nvSpPr>
          <p:cNvPr id="4" name="Text Placeholder 6">
            <a:extLst>
              <a:ext uri="{FF2B5EF4-FFF2-40B4-BE49-F238E27FC236}">
                <a16:creationId xmlns:a16="http://schemas.microsoft.com/office/drawing/2014/main" id="{CF6D6B4C-4A75-E68F-1FA3-68CA130889D5}"/>
              </a:ext>
            </a:extLst>
          </p:cNvPr>
          <p:cNvSpPr txBox="1">
            <a:spLocks/>
          </p:cNvSpPr>
          <p:nvPr/>
        </p:nvSpPr>
        <p:spPr>
          <a:xfrm>
            <a:off x="4000500" y="3429000"/>
            <a:ext cx="7815022" cy="86280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baseline="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0" dirty="0"/>
              <a:t>Ενότητα</a:t>
            </a:r>
            <a:r>
              <a:rPr lang="en-GB" b="0" dirty="0"/>
              <a:t> 1</a:t>
            </a:r>
          </a:p>
        </p:txBody>
      </p:sp>
      <p:pic>
        <p:nvPicPr>
          <p:cNvPr id="5" name="Picture 4" descr="Text&#10;&#10;Description automatically generated">
            <a:extLst>
              <a:ext uri="{FF2B5EF4-FFF2-40B4-BE49-F238E27FC236}">
                <a16:creationId xmlns:a16="http://schemas.microsoft.com/office/drawing/2014/main" id="{D29F8451-34E1-3800-9CAA-B7C27E2CFBA5}"/>
              </a:ext>
            </a:extLst>
          </p:cNvPr>
          <p:cNvPicPr>
            <a:picLocks noChangeAspect="1"/>
          </p:cNvPicPr>
          <p:nvPr/>
        </p:nvPicPr>
        <p:blipFill>
          <a:blip r:embed="rId3"/>
          <a:stretch>
            <a:fillRect/>
          </a:stretch>
        </p:blipFill>
        <p:spPr>
          <a:xfrm>
            <a:off x="8599251" y="5918275"/>
            <a:ext cx="2624622" cy="594302"/>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b="1" dirty="0">
                <a:solidFill>
                  <a:schemeClr val="accent2"/>
                </a:solidFill>
              </a:rPr>
              <a:t>Ψηφιακός Αλφαβητισμός </a:t>
            </a:r>
            <a:r>
              <a:rPr lang="el-GR" dirty="0"/>
              <a:t>ορίζεται από την </a:t>
            </a:r>
            <a:r>
              <a:rPr lang="el-GR" dirty="0">
                <a:hlinkClick r:id="rId3"/>
              </a:rPr>
              <a:t>Αμερικανική Ένωση Βιβλιοθηκών (ALA)</a:t>
            </a:r>
            <a:r>
              <a:rPr lang="el-GR" dirty="0"/>
              <a:t> ως «η ικανότητα χρήσης των τεχνολογιών πληροφόρησης και επικοινωνίας για την εύρεση, αξιολόγηση, δημιουργία και επικοινωνία πληροφοριών, η οποία απαιτεί τόσο γνωστικές όσο και τεχνικές δεξιότητες».</a:t>
            </a: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Ορισμοί του Ψηφιακού Αλφαβητισμού</a:t>
            </a:r>
            <a:endParaRPr lang="en-US" dirty="0"/>
          </a:p>
        </p:txBody>
      </p:sp>
    </p:spTree>
    <p:extLst>
      <p:ext uri="{BB962C8B-B14F-4D97-AF65-F5344CB8AC3E}">
        <p14:creationId xmlns:p14="http://schemas.microsoft.com/office/powerpoint/2010/main" val="17902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Clr>
                <a:schemeClr val="accent2"/>
              </a:buClr>
              <a:buBlip>
                <a:blip r:embed="rId3"/>
              </a:buBlip>
              <a:defRPr/>
            </a:pPr>
            <a:r>
              <a:rPr kumimoji="0" lang="el-GR"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Δημιουργήστε</a:t>
            </a:r>
            <a:r>
              <a:rPr kumimoji="0" lang="el-GR" b="1" i="0" strike="noStrike" kern="1200" cap="none" spc="0" normalizeH="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την ταυτότητάς σας</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l-GR" b="1" i="0" strike="noStrike" kern="1200" cap="none" spc="0" normalizeH="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το </a:t>
            </a:r>
            <a:r>
              <a:rPr lang="el-GR" noProof="0" dirty="0"/>
              <a:t>ψηφιακό</a:t>
            </a:r>
            <a:r>
              <a:rPr lang="el-GR" dirty="0"/>
              <a:t> μάρκετινγκ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μπορεί να σας βοηθήσει να ορίσετε τον σκοπό σας,</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καθώς και να γνωστοποιήσετε τις δράσεις σας σε ένα ευρύ κοινό.</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chemeClr val="accent2"/>
              </a:buClr>
              <a:buSzTx/>
              <a:buBlip>
                <a:blip r:embed="rId3"/>
              </a:buBlip>
              <a:tabLst/>
              <a:defRPr/>
            </a:pPr>
            <a:r>
              <a:rPr kumimoji="0" lang="el-GR"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Βελτιώστε</a:t>
            </a:r>
            <a:r>
              <a:rPr kumimoji="0" lang="el-GR" b="1" i="0" strike="noStrike" kern="1200" cap="none" spc="0" normalizeH="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τον σχεδιασμό της ιστοσελίδας σας</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μια ιστοσελίδα αποτελεί</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ένα βασικό στοιχείο όλων των οργανισμών, συμπεριλαμβανομένου και των Οργανισμών του Τριτογενούς Τομέα.</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chemeClr val="accent2"/>
              </a:buClr>
              <a:buSzTx/>
              <a:buBlip>
                <a:blip r:embed="rId3"/>
              </a:buBlip>
              <a:tabLst/>
              <a:defRPr/>
            </a:pPr>
            <a:r>
              <a:rPr lang="el-GR"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Τολμήστε να δραστηριοποιηθείτε: </a:t>
            </a:r>
            <a:r>
              <a:rPr lang="el-GR" dirty="0">
                <a:latin typeface="Calibri" panose="020F0502020204030204" pitchFamily="34" charset="0"/>
                <a:ea typeface="Times New Roman" panose="02020603050405020304" pitchFamily="18" charset="0"/>
                <a:cs typeface="Calibri" panose="020F0502020204030204" pitchFamily="34" charset="0"/>
              </a:rPr>
              <a:t>το ψηφιακό μάρκετινγκ μπορεί να σας βοηθήσει να είστε ενεργοί και παρόντες σε μια ανταγωνιστική αγορά</a:t>
            </a:r>
            <a:r>
              <a:rPr lang="en-GB" dirty="0">
                <a:latin typeface="Calibri" panose="020F0502020204030204" pitchFamily="34" charset="0"/>
                <a:ea typeface="Times New Roman" panose="02020603050405020304" pitchFamily="18" charset="0"/>
                <a:cs typeface="Calibri" panose="020F0502020204030204" pitchFamily="34" charset="0"/>
              </a:rPr>
              <a:t> </a:t>
            </a:r>
            <a:r>
              <a:rPr lang="el-GR" dirty="0">
                <a:latin typeface="Calibri" panose="020F0502020204030204" pitchFamily="34" charset="0"/>
                <a:ea typeface="Times New Roman" panose="02020603050405020304" pitchFamily="18" charset="0"/>
                <a:cs typeface="Calibri" panose="020F0502020204030204" pitchFamily="34" charset="0"/>
              </a:rPr>
              <a:t>και να τολμήσετε να δραστηριοποιηθείτε στον επιχειρηματικό τομέα.</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pPr marL="0" lvl="0" indent="0" algn="l" rtl="0">
              <a:spcBef>
                <a:spcPts val="0"/>
              </a:spcBef>
              <a:spcAft>
                <a:spcPts val="0"/>
              </a:spcAft>
              <a:buClr>
                <a:srgbClr val="000000"/>
              </a:buClr>
              <a:buSzPts val="3600"/>
              <a:buNone/>
            </a:pPr>
            <a:r>
              <a:rPr lang="el-GR" dirty="0"/>
              <a:t>Τα κύρια βήματα για την ανάπτυξη μιας Πολιτικής Ψηφιακού Μάρκετινγκ</a:t>
            </a:r>
          </a:p>
        </p:txBody>
      </p:sp>
    </p:spTree>
    <p:extLst>
      <p:ext uri="{BB962C8B-B14F-4D97-AF65-F5344CB8AC3E}">
        <p14:creationId xmlns:p14="http://schemas.microsoft.com/office/powerpoint/2010/main" val="365320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g1873aed434a_0_23"/>
          <p:cNvSpPr txBox="1">
            <a:spLocks noGrp="1"/>
          </p:cNvSpPr>
          <p:nvPr>
            <p:ph type="body" idx="1"/>
          </p:nvPr>
        </p:nvSpPr>
        <p:spPr>
          <a:xfrm>
            <a:off x="798380" y="1769578"/>
            <a:ext cx="10595100" cy="4197300"/>
          </a:xfrm>
          <a:prstGeom prst="rect">
            <a:avLst/>
          </a:prstGeom>
          <a:noFill/>
          <a:ln>
            <a:noFill/>
          </a:ln>
        </p:spPr>
        <p:txBody>
          <a:bodyPr spcFirstLastPara="1" wrap="square" lIns="91425" tIns="45700" rIns="91425" bIns="45700" anchor="t" anchorCtr="0">
            <a:noAutofit/>
          </a:bodyPr>
          <a:lstStyle/>
          <a:p>
            <a:pPr marL="419100" lvl="0" indent="-342900">
              <a:lnSpc>
                <a:spcPct val="120000"/>
              </a:lnSpc>
              <a:spcBef>
                <a:spcPts val="0"/>
              </a:spcBef>
              <a:buFont typeface="Calibri" panose="020F0502020204030204" pitchFamily="34" charset="0"/>
              <a:buChar char="●"/>
            </a:pPr>
            <a:r>
              <a:rPr lang="el-GR" dirty="0"/>
              <a:t>Η ανάλυση της </a:t>
            </a:r>
            <a:r>
              <a:rPr lang="el-GR" dirty="0">
                <a:hlinkClick r:id="rId3"/>
              </a:rPr>
              <a:t>πολιτικής</a:t>
            </a:r>
            <a:r>
              <a:rPr lang="el-GR" dirty="0"/>
              <a:t> μάρκετινγκ που ακολουθείτε είναι ένας τρόπος ώστε να εντοπίσετε τα κύρια δυνατά και αδύναμα σημεία της, γεγονός το οποίο θα σας βοηθήσει να βρείτε λύσεις σε πιθανά προβλήματα.</a:t>
            </a:r>
            <a:endParaRPr dirty="0"/>
          </a:p>
          <a:p>
            <a:pPr marL="419100" lvl="0" indent="-342900">
              <a:lnSpc>
                <a:spcPct val="120000"/>
              </a:lnSpc>
              <a:spcBef>
                <a:spcPts val="0"/>
              </a:spcBef>
              <a:buFont typeface="Calibri" panose="020F0502020204030204" pitchFamily="34" charset="0"/>
              <a:buChar char="●"/>
            </a:pPr>
            <a:r>
              <a:rPr lang="el-GR" dirty="0"/>
              <a:t>Ένα χρήσιμο πλαίσιο για τη διαδικασία αυτή είναι η ανάλυση SWOT, η οποία σάς δίνει την ευκαιρία να εξετάσετε τα δυνατά σημεία, τις αδυναμίες, τις ευκαιρίες και τις απειλές όσον αφορά την πολιτική ψηφιακού μάρκετινγκ που ακολουθείτε.</a:t>
            </a:r>
            <a:endParaRPr b="1" dirty="0"/>
          </a:p>
          <a:p>
            <a:pPr marL="419100" marR="0" lvl="0" indent="-342900" algn="l" rtl="0">
              <a:lnSpc>
                <a:spcPct val="120000"/>
              </a:lnSpc>
              <a:spcBef>
                <a:spcPts val="0"/>
              </a:spcBef>
              <a:spcAft>
                <a:spcPts val="0"/>
              </a:spcAft>
              <a:buSzPts val="2400"/>
              <a:buFont typeface="Calibri" panose="020F0502020204030204" pitchFamily="34" charset="0"/>
              <a:buChar char="●"/>
            </a:pPr>
            <a:r>
              <a:rPr lang="el-GR" dirty="0"/>
              <a:t>Διαδικτυακά εργαλεία για ανάλυση </a:t>
            </a:r>
            <a:r>
              <a:rPr lang="en-GB" dirty="0"/>
              <a:t>SWOT: </a:t>
            </a:r>
            <a:r>
              <a:rPr lang="en-GB" u="sng" dirty="0" err="1">
                <a:solidFill>
                  <a:schemeClr val="hlink"/>
                </a:solidFill>
                <a:hlinkClick r:id="rId4"/>
              </a:rPr>
              <a:t>VisualParadigm</a:t>
            </a:r>
            <a:r>
              <a:rPr lang="en-GB" dirty="0"/>
              <a:t>,</a:t>
            </a:r>
            <a:r>
              <a:rPr lang="en-GB" dirty="0">
                <a:solidFill>
                  <a:srgbClr val="FF0000"/>
                </a:solidFill>
              </a:rPr>
              <a:t> </a:t>
            </a:r>
            <a:r>
              <a:rPr lang="en-GB" u="sng" dirty="0">
                <a:solidFill>
                  <a:schemeClr val="hlink"/>
                </a:solidFill>
                <a:hlinkClick r:id="rId5"/>
              </a:rPr>
              <a:t>Alignment</a:t>
            </a:r>
            <a:r>
              <a:rPr lang="en-GB" dirty="0"/>
              <a:t>,</a:t>
            </a:r>
            <a:r>
              <a:rPr lang="en-GB" dirty="0">
                <a:solidFill>
                  <a:srgbClr val="FF0000"/>
                </a:solidFill>
              </a:rPr>
              <a:t> </a:t>
            </a:r>
            <a:r>
              <a:rPr lang="en-GB" u="sng" dirty="0" err="1">
                <a:solidFill>
                  <a:schemeClr val="hlink"/>
                </a:solidFill>
                <a:hlinkClick r:id="rId6"/>
              </a:rPr>
              <a:t>Creately</a:t>
            </a:r>
            <a:r>
              <a:rPr lang="en-GB" dirty="0"/>
              <a:t>, </a:t>
            </a:r>
            <a:r>
              <a:rPr lang="el-GR" dirty="0"/>
              <a:t>κ</a:t>
            </a:r>
            <a:r>
              <a:rPr lang="en-GB" dirty="0"/>
              <a:t>.</a:t>
            </a:r>
            <a:r>
              <a:rPr lang="el-GR" dirty="0" err="1"/>
              <a:t>λπ</a:t>
            </a:r>
            <a:r>
              <a:rPr lang="el-GR" dirty="0"/>
              <a:t>.</a:t>
            </a:r>
            <a:r>
              <a:rPr lang="en-GB" dirty="0"/>
              <a:t> </a:t>
            </a:r>
            <a:endParaRPr dirty="0"/>
          </a:p>
        </p:txBody>
      </p:sp>
      <p:sp>
        <p:nvSpPr>
          <p:cNvPr id="950" name="Google Shape;950;g1873aed434a_0_23"/>
          <p:cNvSpPr txBox="1">
            <a:spLocks noGrp="1"/>
          </p:cNvSpPr>
          <p:nvPr>
            <p:ph type="body" idx="2"/>
          </p:nvPr>
        </p:nvSpPr>
        <p:spPr>
          <a:xfrm>
            <a:off x="798380" y="761603"/>
            <a:ext cx="10595100" cy="80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600"/>
              <a:buNone/>
            </a:pPr>
            <a:r>
              <a:rPr lang="el-GR" dirty="0"/>
              <a:t>Αξιολόγηση της Πολιτικής Ψηφιακού Μάρκετινγκ που ακολουθείτε</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g1873aed434a_0_29"/>
          <p:cNvSpPr txBox="1">
            <a:spLocks noGrp="1"/>
          </p:cNvSpPr>
          <p:nvPr>
            <p:ph type="body" idx="1"/>
          </p:nvPr>
        </p:nvSpPr>
        <p:spPr>
          <a:xfrm>
            <a:off x="3642625" y="5639450"/>
            <a:ext cx="7986000" cy="6069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l-GR" sz="1000" dirty="0"/>
              <a:t>Πηγή</a:t>
            </a:r>
            <a:r>
              <a:rPr lang="en-GB" sz="1000" dirty="0"/>
              <a:t>: </a:t>
            </a:r>
            <a:r>
              <a:rPr lang="en-GB" sz="1000" u="sng" dirty="0">
                <a:solidFill>
                  <a:schemeClr val="hlink"/>
                </a:solidFill>
                <a:hlinkClick r:id="rId3"/>
              </a:rPr>
              <a:t>https://www.visual-paradigm.com/guide/strategic-analysis/what-is-swot-analysis/</a:t>
            </a:r>
            <a:r>
              <a:rPr lang="en-GB" sz="1000" dirty="0">
                <a:solidFill>
                  <a:srgbClr val="FF0000"/>
                </a:solidFill>
              </a:rPr>
              <a:t> </a:t>
            </a:r>
            <a:endParaRPr sz="1000" dirty="0">
              <a:solidFill>
                <a:srgbClr val="FF0000"/>
              </a:solidFill>
            </a:endParaRPr>
          </a:p>
        </p:txBody>
      </p:sp>
      <p:pic>
        <p:nvPicPr>
          <p:cNvPr id="3" name="Picture 2" descr="Text, chat or text message&#10;&#10;Description automatically generated">
            <a:extLst>
              <a:ext uri="{FF2B5EF4-FFF2-40B4-BE49-F238E27FC236}">
                <a16:creationId xmlns:a16="http://schemas.microsoft.com/office/drawing/2014/main" id="{0C63894A-5B61-1F9C-CECA-D769101BE8DD}"/>
              </a:ext>
            </a:extLst>
          </p:cNvPr>
          <p:cNvPicPr>
            <a:picLocks noChangeAspect="1"/>
          </p:cNvPicPr>
          <p:nvPr/>
        </p:nvPicPr>
        <p:blipFill>
          <a:blip r:embed="rId4"/>
          <a:stretch>
            <a:fillRect/>
          </a:stretch>
        </p:blipFill>
        <p:spPr>
          <a:xfrm>
            <a:off x="3567584" y="438743"/>
            <a:ext cx="5056831" cy="50282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Clr>
                <a:schemeClr val="accent2"/>
              </a:buClr>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Το διαδικτυακό κατάστημα ηλεκτρονικού εμπορίου </a:t>
            </a:r>
            <a:r>
              <a:rPr kumimoji="0" lang="en-GB"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hlinkClick r:id="rId4"/>
              </a:rPr>
              <a:t>Fanatics</a:t>
            </a:r>
            <a:r>
              <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το οποίο διαθέτει </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αθλητικά ρούχα, διαπίστωσε μία τεράστια αύξηση στις πωλήσεις του όταν αποφάσισε να εφαρμόσει ψηφιακό μάρκετινγκ περιεχομένου, προσφέροντας έτσι περισσότερους λόγους στους πελάτες του να επισκεφτούν την ιστοσελίδα της εταιρείας</a:t>
            </a:r>
            <a:r>
              <a:rPr lang="el-GR" dirty="0">
                <a:latin typeface="Calibri" panose="020F0502020204030204" pitchFamily="34" charset="0"/>
                <a:ea typeface="Times New Roman" panose="02020603050405020304" pitchFamily="18" charset="0"/>
                <a:cs typeface="Calibri" panose="020F0502020204030204" pitchFamily="34" charset="0"/>
              </a:rPr>
              <a:t>. Η εταιρεία χρησιμοποίησε καμπάνιες </a:t>
            </a:r>
            <a:r>
              <a:rPr lang="el-GR" dirty="0" err="1">
                <a:latin typeface="Calibri" panose="020F0502020204030204" pitchFamily="34" charset="0"/>
                <a:ea typeface="Times New Roman" panose="02020603050405020304" pitchFamily="18" charset="0"/>
                <a:cs typeface="Calibri" panose="020F0502020204030204" pitchFamily="34" charset="0"/>
              </a:rPr>
              <a:t>AdWords</a:t>
            </a:r>
            <a:r>
              <a:rPr lang="el-GR" dirty="0">
                <a:latin typeface="Calibri" panose="020F0502020204030204" pitchFamily="34" charset="0"/>
                <a:ea typeface="Times New Roman" panose="02020603050405020304" pitchFamily="18" charset="0"/>
                <a:cs typeface="Calibri" panose="020F0502020204030204" pitchFamily="34" charset="0"/>
              </a:rPr>
              <a:t>, το </a:t>
            </a:r>
            <a:r>
              <a:rPr lang="el-GR" dirty="0" err="1">
                <a:latin typeface="Calibri" panose="020F0502020204030204" pitchFamily="34" charset="0"/>
                <a:ea typeface="Times New Roman" panose="02020603050405020304" pitchFamily="18" charset="0"/>
                <a:cs typeface="Calibri" panose="020F0502020204030204" pitchFamily="34" charset="0"/>
              </a:rPr>
              <a:t>Google</a:t>
            </a:r>
            <a:r>
              <a:rPr lang="el-GR" dirty="0">
                <a:latin typeface="Calibri" panose="020F0502020204030204" pitchFamily="34" charset="0"/>
                <a:ea typeface="Times New Roman" panose="02020603050405020304" pitchFamily="18" charset="0"/>
                <a:cs typeface="Calibri" panose="020F0502020204030204" pitchFamily="34" charset="0"/>
              </a:rPr>
              <a:t> </a:t>
            </a:r>
            <a:r>
              <a:rPr lang="el-GR" dirty="0" err="1">
                <a:latin typeface="Calibri" panose="020F0502020204030204" pitchFamily="34" charset="0"/>
                <a:ea typeface="Times New Roman" panose="02020603050405020304" pitchFamily="18" charset="0"/>
                <a:cs typeface="Calibri" panose="020F0502020204030204" pitchFamily="34" charset="0"/>
              </a:rPr>
              <a:t>Shopping</a:t>
            </a:r>
            <a:r>
              <a:rPr lang="el-GR" dirty="0">
                <a:latin typeface="Calibri" panose="020F0502020204030204" pitchFamily="34" charset="0"/>
                <a:ea typeface="Times New Roman" panose="02020603050405020304" pitchFamily="18" charset="0"/>
                <a:cs typeface="Calibri" panose="020F0502020204030204" pitchFamily="34" charset="0"/>
              </a:rPr>
              <a:t> και το Facebook για να προσεγγίσει έναν ευρύτερο κοινό-στόχο και να δημιουργήσει μια σταθερή επαφή με δυνητικούς πελάτες.</a:t>
            </a:r>
            <a:endPar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Η Μελέτη Περίπτωσης </a:t>
            </a:r>
            <a:r>
              <a:rPr lang="en-GB" dirty="0"/>
              <a:t>(Case Study)</a:t>
            </a:r>
            <a:r>
              <a:rPr lang="el-GR" dirty="0"/>
              <a:t> </a:t>
            </a:r>
            <a:r>
              <a:rPr lang="en-GB" dirty="0"/>
              <a:t>“Fanatics”</a:t>
            </a:r>
            <a:endParaRPr lang="en-US" dirty="0"/>
          </a:p>
        </p:txBody>
      </p:sp>
    </p:spTree>
    <p:extLst>
      <p:ext uri="{BB962C8B-B14F-4D97-AF65-F5344CB8AC3E}">
        <p14:creationId xmlns:p14="http://schemas.microsoft.com/office/powerpoint/2010/main" val="76458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EFB75F-9C4B-98B6-B40B-5B9E0B9AFFC6}"/>
              </a:ext>
            </a:extLst>
          </p:cNvPr>
          <p:cNvSpPr>
            <a:spLocks noGrp="1"/>
          </p:cNvSpPr>
          <p:nvPr>
            <p:ph type="body" sz="quarter" idx="16"/>
          </p:nvPr>
        </p:nvSpPr>
        <p:spPr/>
        <p:txBody>
          <a:bodyPr/>
          <a:lstStyle/>
          <a:p>
            <a:r>
              <a:rPr lang="el-GR" dirty="0"/>
              <a:t>Ψηφιακή Εταιρική Κουλτούρα</a:t>
            </a:r>
            <a:endParaRPr lang="en-US" dirty="0"/>
          </a:p>
          <a:p>
            <a:endParaRPr lang="en-ZA" dirty="0"/>
          </a:p>
        </p:txBody>
      </p:sp>
      <p:sp>
        <p:nvSpPr>
          <p:cNvPr id="3" name="Text Placeholder 2">
            <a:extLst>
              <a:ext uri="{FF2B5EF4-FFF2-40B4-BE49-F238E27FC236}">
                <a16:creationId xmlns:a16="http://schemas.microsoft.com/office/drawing/2014/main" id="{EAD311C9-BFF1-C064-6581-7FB09B407242}"/>
              </a:ext>
            </a:extLst>
          </p:cNvPr>
          <p:cNvSpPr>
            <a:spLocks noGrp="1"/>
          </p:cNvSpPr>
          <p:nvPr>
            <p:ph type="body" sz="quarter" idx="17"/>
          </p:nvPr>
        </p:nvSpPr>
        <p:spPr/>
        <p:txBody>
          <a:bodyPr/>
          <a:lstStyle/>
          <a:p>
            <a:r>
              <a:rPr lang="en-ZA" dirty="0"/>
              <a:t>04</a:t>
            </a:r>
          </a:p>
        </p:txBody>
      </p:sp>
    </p:spTree>
    <p:extLst>
      <p:ext uri="{BB962C8B-B14F-4D97-AF65-F5344CB8AC3E}">
        <p14:creationId xmlns:p14="http://schemas.microsoft.com/office/powerpoint/2010/main" val="17238176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Clr>
                <a:schemeClr val="accent2"/>
              </a:buClr>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Ο ψηφιακός μετασχηματισμός που βιώνουμε σήμερα με την εφαρμογή και τη χρήση νεότερων, ταχύτερων και συχνότερα μεταβαλλόμενων ψηφιακών τεχνολογιών, απαιτεί όχι μόνο μια αλλαγή στις δεξιότητες και στις ικανότητες των εργαζομένων, αλλά και στην οργανωτική κουλτούρα που θα τους βοηθήσει να κατασκευάσουν νέα επιχειρηματικά μοντέλα (</a:t>
            </a:r>
            <a:r>
              <a:rPr lang="el-GR" dirty="0" err="1">
                <a:latin typeface="Calibri" panose="020F0502020204030204" pitchFamily="34" charset="0"/>
                <a:ea typeface="Times New Roman" panose="02020603050405020304" pitchFamily="18" charset="0"/>
                <a:cs typeface="Calibri" panose="020F0502020204030204" pitchFamily="34" charset="0"/>
              </a:rPr>
              <a:t>Cassidy</a:t>
            </a:r>
            <a:r>
              <a:rPr lang="el-GR" dirty="0">
                <a:latin typeface="Calibri" panose="020F0502020204030204" pitchFamily="34" charset="0"/>
                <a:ea typeface="Times New Roman" panose="02020603050405020304" pitchFamily="18" charset="0"/>
                <a:cs typeface="Calibri" panose="020F0502020204030204" pitchFamily="34" charset="0"/>
              </a:rPr>
              <a:t> 2019).</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Ψηφιακή Εταιρική Κουλτούρα</a:t>
            </a:r>
            <a:endParaRPr lang="en-US" dirty="0"/>
          </a:p>
        </p:txBody>
      </p:sp>
    </p:spTree>
    <p:extLst>
      <p:ext uri="{BB962C8B-B14F-4D97-AF65-F5344CB8AC3E}">
        <p14:creationId xmlns:p14="http://schemas.microsoft.com/office/powerpoint/2010/main" val="86787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Clr>
                <a:schemeClr val="accent2"/>
              </a:buClr>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Επομένως, οι ηγέτες των οργανισμών πρέπει να θεωρήσουν τον ψηφιακό μετασχηματισμό ως μια θεμελιώδη αλλαγή προσέγγισης, η οποία απαιτεί την καθιέρωση μιας κουλτούρας που θα υποστηρίζει αυτή την αλλαγή, θα μεταδίδει τα οφέλη της ψηφιοποίησης, επιτρέποντας έτσι την υλοποίηση της συνολικής στρατηγικής της εταιρείας.</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Ψηφιακή Εταιρική Κουλτούρα</a:t>
            </a:r>
            <a:endParaRPr lang="en-US" dirty="0"/>
          </a:p>
        </p:txBody>
      </p:sp>
    </p:spTree>
    <p:extLst>
      <p:ext uri="{BB962C8B-B14F-4D97-AF65-F5344CB8AC3E}">
        <p14:creationId xmlns:p14="http://schemas.microsoft.com/office/powerpoint/2010/main" val="4388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Clr>
                <a:schemeClr val="accent2"/>
              </a:buClr>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Έτσι, οι ηγέτες των οργανισμών θα έχουν την ευκαιρία να καθορίσουν τις αξίες και τα χαρακτηριστικά που καθοδηγούν τον τρόπο με τον οποίο πρέπει να εκτελούνται οι εργασίες σε έναν οργανισμό, κατευθύνοντας τους εργαζόμενους να επιλέγουν και να ενεργούν με τρόπο που να προωθεί τη στρατηγική και τους στόχους του οργανισμού.</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Ψηφιακή Εταιρική Κουλτούρα</a:t>
            </a:r>
            <a:endParaRPr lang="en-US" dirty="0"/>
          </a:p>
        </p:txBody>
      </p:sp>
    </p:spTree>
    <p:extLst>
      <p:ext uri="{BB962C8B-B14F-4D97-AF65-F5344CB8AC3E}">
        <p14:creationId xmlns:p14="http://schemas.microsoft.com/office/powerpoint/2010/main" val="168234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183c36b7e0f_0_102"/>
          <p:cNvSpPr txBox="1">
            <a:spLocks noGrp="1"/>
          </p:cNvSpPr>
          <p:nvPr>
            <p:ph type="body" idx="1"/>
          </p:nvPr>
        </p:nvSpPr>
        <p:spPr>
          <a:xfrm>
            <a:off x="2428875" y="5432475"/>
            <a:ext cx="7334400" cy="2826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l-GR" sz="1000" dirty="0"/>
              <a:t>Πηγή</a:t>
            </a:r>
            <a:r>
              <a:rPr lang="en-GB" sz="1000" dirty="0"/>
              <a:t>: </a:t>
            </a:r>
            <a:r>
              <a:rPr lang="en-GB" sz="1000" u="sng" dirty="0">
                <a:solidFill>
                  <a:schemeClr val="hlink"/>
                </a:solidFill>
                <a:hlinkClick r:id="rId3"/>
              </a:rPr>
              <a:t>https://get.apicbase.com/digital-transformation-restaurants-culture/</a:t>
            </a:r>
            <a:r>
              <a:rPr lang="en-GB" sz="1000" dirty="0">
                <a:solidFill>
                  <a:srgbClr val="FF0000"/>
                </a:solidFill>
              </a:rPr>
              <a:t> </a:t>
            </a:r>
            <a:endParaRPr dirty="0"/>
          </a:p>
        </p:txBody>
      </p:sp>
      <p:pic>
        <p:nvPicPr>
          <p:cNvPr id="3" name="Picture 2" descr="Chart&#10;&#10;Description automatically generated with medium confidence">
            <a:extLst>
              <a:ext uri="{FF2B5EF4-FFF2-40B4-BE49-F238E27FC236}">
                <a16:creationId xmlns:a16="http://schemas.microsoft.com/office/drawing/2014/main" id="{6B5A2CA2-6C9E-9C2D-9CC9-EB734DAAD609}"/>
              </a:ext>
            </a:extLst>
          </p:cNvPr>
          <p:cNvPicPr>
            <a:picLocks noChangeAspect="1"/>
          </p:cNvPicPr>
          <p:nvPr/>
        </p:nvPicPr>
        <p:blipFill>
          <a:blip r:embed="rId4"/>
          <a:stretch>
            <a:fillRect/>
          </a:stretch>
        </p:blipFill>
        <p:spPr>
          <a:xfrm>
            <a:off x="2315251" y="561003"/>
            <a:ext cx="7561497" cy="4802139"/>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l-GR" dirty="0"/>
              <a:t>«Πάντα να πετυχαίνεις περισσότερα από το αναμενόμενο».</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r>
              <a:rPr lang="en-IE" sz="2200" b="1" i="0" dirty="0"/>
              <a:t>Larry Page</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Smiling businesswoman with digital tablet looking out office window">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blip>
          <a:srcRect l="12883" r="12883"/>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90689"/>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5770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dirty="0"/>
              <a:t>Είναι αλήθεια ότι στις μέρες μας, στις περισσότερες ανεπτυγμένες χώρες της ΕΕ και σε τρίτες χώρες, είναι γεγονός ότι ζούμε σε μια ψηφιακή κοινωνία, στην οποία οι ενέργειές μας συχνά διαμεσολαβούνται από τα διάφορα ψηφιακά εργαλεία, και τα αντικείμενα που συναντάμε συχνά διαμορφώνονται μέσω ψηφιακής παρέμβασης. </a:t>
            </a:r>
          </a:p>
          <a:p>
            <a:pPr marL="342900" indent="-342900">
              <a:buClr>
                <a:schemeClr val="accent2"/>
              </a:buClr>
              <a:buBlip>
                <a:blip r:embed="rId2"/>
              </a:buBlip>
            </a:pPr>
            <a:endParaRPr lang="el-GR" dirty="0"/>
          </a:p>
          <a:p>
            <a:pPr marL="342900" indent="-342900">
              <a:buClr>
                <a:schemeClr val="accent2"/>
              </a:buClr>
              <a:buBlip>
                <a:blip r:embed="rId2"/>
              </a:buBlip>
            </a:pPr>
            <a:r>
              <a:rPr lang="el-GR" dirty="0"/>
              <a:t>Οι ψηφιακές τεχνολογίες έχουν αλλάξει σχεδόν κάθε πτυχή της ζωής μας, συμπεριλαμβανομένου του τρόπου με τον οποίο συμπεριφερόμαστε, σκεφτόμαστε και επικοινωνούμε σε κοινωνικό επίπεδο.</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Ορισμοί του Ψηφιακού Αλφαβητισμού</a:t>
            </a:r>
            <a:endParaRPr lang="en-US" dirty="0"/>
          </a:p>
        </p:txBody>
      </p:sp>
    </p:spTree>
    <p:extLst>
      <p:ext uri="{BB962C8B-B14F-4D97-AF65-F5344CB8AC3E}">
        <p14:creationId xmlns:p14="http://schemas.microsoft.com/office/powerpoint/2010/main" val="153569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chemeClr val="accent2"/>
              </a:buClr>
              <a:buSzTx/>
              <a:buBlip>
                <a:blip r:embed="rId3"/>
              </a:buBlip>
              <a:tabLst/>
              <a:defRPr/>
            </a:pPr>
            <a:r>
              <a:rPr kumimoji="0" lang="el-GR" b="1"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Επικεντρωθείτε</a:t>
            </a:r>
            <a:r>
              <a:rPr kumimoji="0" lang="el-GR" b="1" strike="noStrike" kern="1200" cap="none" spc="0" normalizeH="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στον στόχο</a:t>
            </a:r>
            <a:r>
              <a:rPr kumimoji="0" lang="en-GB" b="1"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el-GR" dirty="0">
                <a:latin typeface="Calibri" panose="020F0502020204030204" pitchFamily="34" charset="0"/>
                <a:ea typeface="Times New Roman" panose="02020603050405020304" pitchFamily="18" charset="0"/>
                <a:cs typeface="Calibri" panose="020F0502020204030204" pitchFamily="34" charset="0"/>
              </a:rPr>
              <a:t>ένας επιτυχημένος ηγέτης θα πρέπει να είναι εστιασμένος στην καινοτομία και να συνεχώς να εντοπίζει δυνατότητες για ανάπτυξη και βελτίωση.</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chemeClr val="accent2"/>
              </a:buClr>
              <a:buSzTx/>
              <a:buBlip>
                <a:blip r:embed="rId3"/>
              </a:buBlip>
              <a:tabLst/>
              <a:defRPr/>
            </a:pPr>
            <a:r>
              <a:rPr kumimoji="0" lang="el-GR" b="1"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Εξασφαλίστε χρηματοδότηση</a:t>
            </a:r>
            <a:r>
              <a:rPr kumimoji="0" lang="en-GB" b="1"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εξίσου</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σημαντικό για έναν ψηφιακό ηγέτη είναι η ικανότητα να εξασφαλίζει χρηματοδότηση η οποία θα καταστήσει δυνατή την προσφορά ευκαιριών κατάρτισης και </a:t>
            </a:r>
            <a:r>
              <a:rPr lang="el-GR" noProof="0" dirty="0">
                <a:latin typeface="Calibri" panose="020F0502020204030204" pitchFamily="34" charset="0"/>
                <a:ea typeface="Times New Roman" panose="02020603050405020304" pitchFamily="18" charset="0"/>
                <a:cs typeface="Calibri" panose="020F0502020204030204" pitchFamily="34" charset="0"/>
              </a:rPr>
              <a:t>δραστηριοτήτων </a:t>
            </a:r>
            <a:r>
              <a:rPr lang="el-GR" dirty="0">
                <a:latin typeface="Calibri" panose="020F0502020204030204" pitchFamily="34" charset="0"/>
                <a:ea typeface="Times New Roman" panose="02020603050405020304" pitchFamily="18" charset="0"/>
                <a:cs typeface="Calibri" panose="020F0502020204030204" pitchFamily="34" charset="0"/>
              </a:rPr>
              <a:t>που θα φέρουν τα μέλη της ομάδας πιο κοντά</a:t>
            </a:r>
            <a:r>
              <a:rPr lang="el-GR" noProof="0" dirty="0">
                <a:latin typeface="Calibri" panose="020F0502020204030204" pitchFamily="34" charset="0"/>
                <a:ea typeface="Times New Roman" panose="02020603050405020304" pitchFamily="18" charset="0"/>
                <a:cs typeface="Calibri" panose="020F0502020204030204" pitchFamily="34" charset="0"/>
              </a:rPr>
              <a:t>.</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Πώς να Ηγηθείτε ως Ψηφιακοί Ηγέτες</a:t>
            </a:r>
            <a:endParaRPr lang="en-US" dirty="0"/>
          </a:p>
        </p:txBody>
      </p:sp>
    </p:spTree>
    <p:extLst>
      <p:ext uri="{BB962C8B-B14F-4D97-AF65-F5344CB8AC3E}">
        <p14:creationId xmlns:p14="http://schemas.microsoft.com/office/powerpoint/2010/main" val="163828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chemeClr val="accent2"/>
              </a:buClr>
              <a:buSzTx/>
              <a:buBlip>
                <a:blip r:embed="rId3"/>
              </a:buBlip>
              <a:tabLst/>
              <a:defRPr/>
            </a:pPr>
            <a:r>
              <a:rPr kumimoji="0" lang="el-GR" b="1"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Θέστε</a:t>
            </a:r>
            <a:r>
              <a:rPr kumimoji="0" lang="el-GR" b="1" strike="noStrike" kern="1200" cap="none" spc="0" normalizeH="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ξεκάθαρους στόχους και γνωστοποιήστε τους</a:t>
            </a:r>
            <a:r>
              <a:rPr kumimoji="0" lang="en-GB" b="1"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είναι απαραίτητο</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για</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έναν ηγέτη</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να διαθέτει άριστες</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επικοινωνιακές δεξιότητες, καθώς και να μπορεί να αλληλοεπιδρά με την ομάδα του, θέτοντας τους στόχους για την ανάπτυξη της εταιρίας.</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chemeClr val="accent2"/>
              </a:buClr>
              <a:buSzTx/>
              <a:buBlip>
                <a:blip r:embed="rId3"/>
              </a:buBlip>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chemeClr val="accent2"/>
              </a:buClr>
              <a:buSzTx/>
              <a:buBlip>
                <a:blip r:embed="rId3"/>
              </a:buBlip>
              <a:tabLst/>
              <a:defRPr/>
            </a:pPr>
            <a:r>
              <a:rPr kumimoji="0" lang="el-GR" b="1"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Γνωρίστε την ομάδα σας</a:t>
            </a:r>
            <a:r>
              <a:rPr kumimoji="0" lang="en-GB" b="1"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ένας ηγέτης που δε γνωρίζει τα</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μέλη της ομάδας του, δε θα είναι σε θέση να επικοινωνήσει αποτελεσματικά μαζί τους για να εμπνεύσει εμπιστοσύνη στις ηγετικές του ικανότητες, καθώς και στην εταιρεία ως σύνολο.</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Πώς να Ηγηθείτε ως Ψηφιακοί Ηγέτες</a:t>
            </a:r>
            <a:endParaRPr lang="en-US" dirty="0"/>
          </a:p>
        </p:txBody>
      </p:sp>
    </p:spTree>
    <p:extLst>
      <p:ext uri="{BB962C8B-B14F-4D97-AF65-F5344CB8AC3E}">
        <p14:creationId xmlns:p14="http://schemas.microsoft.com/office/powerpoint/2010/main" val="380826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chemeClr val="accent2"/>
              </a:buClr>
              <a:buSzTx/>
              <a:buBlip>
                <a:blip r:embed="rId3"/>
              </a:buBlip>
              <a:tabLst/>
              <a:defRPr/>
            </a:pPr>
            <a:r>
              <a:rPr kumimoji="0" lang="el-GR" b="1"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Αξιολογήστε</a:t>
            </a:r>
            <a:r>
              <a:rPr kumimoji="0" lang="el-GR" b="1" strike="noStrike" kern="1200" cap="none" spc="0" normalizeH="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τα ψηφιακά σας εργαλεία</a:t>
            </a:r>
            <a:r>
              <a:rPr kumimoji="0" lang="en-GB" b="1"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είναι</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ζωτικής σημασίας να επενδύετε στη συνεχή ανάπτυξη, και ως αποτέλεσμα, η ηγεσία θα πρέπει να γνωρίζει εάν τα υφιστάμενα εργαλεία της εταιρείας μπορούν να ανταπεξέλθουν στην πρόκληση της ψηφιοποίησης, ή εάν χρειάζονται αντικατάσταση.</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Πώς να Ηγηθείτε ως Ψηφιακοί Ηγέτες</a:t>
            </a:r>
            <a:endParaRPr lang="en-US" dirty="0"/>
          </a:p>
        </p:txBody>
      </p:sp>
    </p:spTree>
    <p:extLst>
      <p:ext uri="{BB962C8B-B14F-4D97-AF65-F5344CB8AC3E}">
        <p14:creationId xmlns:p14="http://schemas.microsoft.com/office/powerpoint/2010/main" val="295500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Clr>
                <a:schemeClr val="accent2"/>
              </a:buClr>
              <a:buBlip>
                <a:blip r:embed="rId3"/>
              </a:buBlip>
              <a:defRPr/>
            </a:pPr>
            <a:r>
              <a:rPr lang="el-GR"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Έχει ως επίκεντρο τον πελάτη</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l-GR" b="1" i="0" strike="noStrike" kern="1200" cap="none" spc="0" normalizeH="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el-GR" dirty="0">
                <a:latin typeface="Calibri" panose="020F0502020204030204" pitchFamily="34" charset="0"/>
                <a:ea typeface="Times New Roman" panose="02020603050405020304" pitchFamily="18" charset="0"/>
                <a:cs typeface="Calibri" panose="020F0502020204030204" pitchFamily="34" charset="0"/>
              </a:rPr>
              <a:t>έχοντας ένα σύνολο αξιών που θέτουν τους πελάτες σας στο επίκεντρο των δραστηριοτήτων και των λειτουργιών σας. </a:t>
            </a:r>
          </a:p>
          <a:p>
            <a:pPr marL="342900" lvl="0" indent="-342900">
              <a:lnSpc>
                <a:spcPct val="120000"/>
              </a:lnSpc>
              <a:spcBef>
                <a:spcPts val="0"/>
              </a:spcBef>
              <a:buClr>
                <a:schemeClr val="accent2"/>
              </a:buClr>
              <a:buBlip>
                <a:blip r:embed="rId3"/>
              </a:buBlip>
              <a:defRPr/>
            </a:pPr>
            <a:endParaRPr lang="el-GR"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20000"/>
              </a:lnSpc>
              <a:spcBef>
                <a:spcPts val="0"/>
              </a:spcBef>
              <a:buClr>
                <a:schemeClr val="accent2"/>
              </a:buClr>
              <a:buBlip>
                <a:blip r:embed="rId3"/>
              </a:buBlip>
              <a:defRPr/>
            </a:pPr>
            <a:r>
              <a:rPr lang="el-GR"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Έχει ως γνώμονα τα δεδομένα</a:t>
            </a:r>
            <a:r>
              <a:rPr lang="el-GR" dirty="0">
                <a:latin typeface="Calibri" panose="020F0502020204030204" pitchFamily="34" charset="0"/>
                <a:ea typeface="Times New Roman" panose="02020603050405020304" pitchFamily="18" charset="0"/>
                <a:cs typeface="Calibri" panose="020F0502020204030204" pitchFamily="34" charset="0"/>
              </a:rPr>
              <a:t>: η τοποθέτηση των δεδομένων στον πυρήνα της ανάπτυξης μιας εταιρείας θα επιτρέψει στην εταιρεία να παρακολουθεί τις επιτυχίες της και να εντοπίζει δυνατότητες συνεχούς βελτίωσης.</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Τα Κύρια Χαρακτηριστικά μιας 			   Ψηφιακής Εταιρικής Κουλτούρας</a:t>
            </a:r>
            <a:endParaRPr lang="en-US" dirty="0"/>
          </a:p>
          <a:p>
            <a:r>
              <a:rPr lang="el-GR" dirty="0"/>
              <a:t> </a:t>
            </a:r>
            <a:endParaRPr lang="en-US" dirty="0"/>
          </a:p>
        </p:txBody>
      </p:sp>
    </p:spTree>
    <p:extLst>
      <p:ext uri="{BB962C8B-B14F-4D97-AF65-F5344CB8AC3E}">
        <p14:creationId xmlns:p14="http://schemas.microsoft.com/office/powerpoint/2010/main" val="350252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chemeClr val="accent2"/>
              </a:buClr>
              <a:buSzTx/>
              <a:buBlip>
                <a:blip r:embed="rId3"/>
              </a:buBlip>
              <a:tabLst/>
              <a:defRPr/>
            </a:pPr>
            <a:r>
              <a:rPr kumimoji="0" lang="el-GR"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Ανάληψη ρίσκων και καινοτομία</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η ανάληψη ρίσκων πιθανόν να οδηγήσει σε κάποιες αποτυχίες,</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αλλά είναι ταυτόχρονα και το πρώτο βήμα προς την καινοτομία και την ανάπτυξη. Εξάλλου, κάθε βήμα είναι και μία διαδικασία μάθησης!</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chemeClr val="accent2"/>
              </a:buClr>
              <a:buSzTx/>
              <a:buBlip>
                <a:blip r:embed="rId3"/>
              </a:buBlip>
              <a:tabLst/>
              <a:defRPr/>
            </a:pPr>
            <a:r>
              <a:rPr kumimoji="0" lang="el-GR"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Συνεργασία</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η παροχή ενός ασφαλούς περιβάλλοντος</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συνεργασίας μεταξύ των ατόμων σε μια εταιρεία θα αυξήσει την παραγωγικότητα της ομάδας, και θα οδηγήσει στην ανάπτυξη διατμηματικών λύσεων σε ενδεχόμενα προβλήματα.</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r>
              <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Τα Κύρια Χαρακτηριστικά μιας 			   Ψηφιακής Εταιρικής Κουλτούρας</a:t>
            </a:r>
            <a:endParaRPr lang="en-US" dirty="0"/>
          </a:p>
        </p:txBody>
      </p:sp>
    </p:spTree>
    <p:extLst>
      <p:ext uri="{BB962C8B-B14F-4D97-AF65-F5344CB8AC3E}">
        <p14:creationId xmlns:p14="http://schemas.microsoft.com/office/powerpoint/2010/main" val="20571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chemeClr val="accent2"/>
              </a:buClr>
              <a:buSzTx/>
              <a:buBlip>
                <a:blip r:embed="rId3"/>
              </a:buBlip>
              <a:tabLst/>
              <a:defRPr/>
            </a:pPr>
            <a:r>
              <a:rPr kumimoji="0" lang="el-GR"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Ευελιξία</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η ευελιξία θα βοηθήσει</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το σύνολο των εργαζομένων να προσαρμόζονται πιο εύκολα, να είναι υπεύθυνοι, να αποδέχονται την αποτυχία ως μέρος της διαδικασίας και ως μια </a:t>
            </a:r>
            <a:r>
              <a:rPr lang="el-GR" dirty="0">
                <a:latin typeface="Calibri" panose="020F0502020204030204" pitchFamily="34" charset="0"/>
                <a:ea typeface="Times New Roman" panose="02020603050405020304" pitchFamily="18" charset="0"/>
                <a:cs typeface="Calibri" panose="020F0502020204030204" pitchFamily="34" charset="0"/>
              </a:rPr>
              <a:t>εκπαιδευτική εμπειρία στην αναζήτησή τους για βελτίωση.</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chemeClr val="accent2"/>
              </a:buClr>
              <a:buSzTx/>
              <a:buBlip>
                <a:blip r:embed="rId3"/>
              </a:buBlip>
              <a:tabLst/>
              <a:defRPr/>
            </a:pPr>
            <a:r>
              <a:rPr kumimoji="0" lang="el-GR"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Διαφάνεια</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l-GR" b="1" i="0" strike="noStrike" kern="1200" cap="none" spc="0" normalizeH="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η διαφάνεια ενισχύει την εμπιστοσύνη και </a:t>
            </a:r>
            <a:r>
              <a:rPr lang="el-GR" dirty="0">
                <a:latin typeface="Calibri" panose="020F0502020204030204" pitchFamily="34" charset="0"/>
                <a:ea typeface="Times New Roman" panose="02020603050405020304" pitchFamily="18" charset="0"/>
                <a:cs typeface="Calibri" panose="020F0502020204030204" pitchFamily="34" charset="0"/>
              </a:rPr>
              <a:t>αυξάνει την ενασχόληση τόσο των πελατών, όσο και των εργαζομένων, με τις δραστηριότητες μίας εταιρείας, οδηγώντας σε καλύτερα αποτελέσματα και αύξηση του κέρδους.</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Τα Κύρια Χαρακτηριστικά μιας 			   Ψηφιακής Εταιρικής Κουλτούρας</a:t>
            </a:r>
            <a:endParaRPr lang="en-US" dirty="0"/>
          </a:p>
        </p:txBody>
      </p:sp>
    </p:spTree>
    <p:extLst>
      <p:ext uri="{BB962C8B-B14F-4D97-AF65-F5344CB8AC3E}">
        <p14:creationId xmlns:p14="http://schemas.microsoft.com/office/powerpoint/2010/main" val="399154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Clr>
                <a:schemeClr val="accent2"/>
              </a:buClr>
              <a:buBlip>
                <a:blip r:embed="rId3"/>
              </a:buBlip>
              <a:defRPr/>
            </a:pPr>
            <a:r>
              <a:rPr kumimoji="0" lang="el-GR"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Δία</a:t>
            </a:r>
            <a:r>
              <a:rPr kumimoji="0" lang="el-GR" b="1" i="0" strike="noStrike" kern="1200" cap="none" spc="0" normalizeH="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βίου μάθηση</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a:t>
            </a:r>
            <a:r>
              <a:rPr lang="el-GR" dirty="0">
                <a:latin typeface="Calibri" panose="020F0502020204030204" pitchFamily="34" charset="0"/>
                <a:ea typeface="Times New Roman" panose="02020603050405020304" pitchFamily="18" charset="0"/>
                <a:cs typeface="Calibri" panose="020F0502020204030204" pitchFamily="34" charset="0"/>
              </a:rPr>
              <a:t>οι τεχνολογικές και ψηφιακές εξελίξεις είναι συνεχείς, έτσι η διαδικασία του ψηφιακού μετασχηματισμού είναι μια συνεχής δραστηριότητα. Κατά συνέπεια, η διατήρηση μιας ψηφιακής εταιρικής κουλτούρας απαιτεί χρόνο και δια βίου μάθηση.</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Τα Κύρια Χαρακτηριστικά μιας 			   Ψηφιακής Εταιρικής Κουλτούρας</a:t>
            </a:r>
            <a:endParaRPr lang="en-US" dirty="0"/>
          </a:p>
        </p:txBody>
      </p:sp>
    </p:spTree>
    <p:extLst>
      <p:ext uri="{BB962C8B-B14F-4D97-AF65-F5344CB8AC3E}">
        <p14:creationId xmlns:p14="http://schemas.microsoft.com/office/powerpoint/2010/main" val="335041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chemeClr val="accent2"/>
              </a:buClr>
              <a:buSzTx/>
              <a:buBlip>
                <a:blip r:embed="rId3"/>
              </a:buBlip>
              <a:tabLst/>
              <a:defRPr/>
            </a:pPr>
            <a:r>
              <a:rPr kumimoji="0" lang="el-GR"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Κατανόηση της</a:t>
            </a:r>
            <a:r>
              <a:rPr kumimoji="0" lang="el-GR" b="1" i="0" strike="noStrike" kern="1200" cap="none" spc="0" normalizeH="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έννοιας της ψηφιακής εταιρικής κουλτούρας</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είναι απαραίτητο</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να γνωρίζετε</a:t>
            </a:r>
            <a:r>
              <a:rPr lang="el-GR" dirty="0">
                <a:latin typeface="Calibri" panose="020F0502020204030204" pitchFamily="34" charset="0"/>
                <a:ea typeface="Times New Roman" panose="02020603050405020304" pitchFamily="18" charset="0"/>
                <a:cs typeface="Calibri" panose="020F0502020204030204" pitchFamily="34" charset="0"/>
              </a:rPr>
              <a:t> τα βήματα του ψηφιακού μετασχηματισμού, καθώς και το τι αυτά συνεπάγονται για την ψηφιακή εταιρική κουλτούρα της εταιρείας.</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chemeClr val="accent2"/>
              </a:buClr>
              <a:buSzTx/>
              <a:buBlip>
                <a:blip r:embed="rId3"/>
              </a:buBlip>
              <a:tabLst/>
              <a:defRPr/>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20000"/>
              </a:lnSpc>
              <a:spcBef>
                <a:spcPts val="0"/>
              </a:spcBef>
              <a:buClr>
                <a:schemeClr val="accent2"/>
              </a:buClr>
              <a:buFont typeface="Arial" panose="020B0604020202020204" pitchFamily="34" charset="0"/>
              <a:buChar char="•"/>
              <a:defRPr/>
            </a:pPr>
            <a:r>
              <a:rPr lang="el-GR" dirty="0">
                <a:latin typeface="Calibri" panose="020F0502020204030204" pitchFamily="34" charset="0"/>
                <a:ea typeface="Times New Roman" panose="02020603050405020304" pitchFamily="18" charset="0"/>
                <a:cs typeface="Calibri" panose="020F0502020204030204" pitchFamily="34" charset="0"/>
              </a:rPr>
              <a:t>Ως εκ τούτου, οι εταιρείες δεν θα πρέπει να υποτιμούν τη διαδικασία σχεδιασμού και καθορισμού σαφών στόχων πριν από την έναρξη της μετάβασης σε μια ψηφιακή εταιρική κουλτούρα.</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Οι Κύριες Προκλήσεις στην Εφαρμογή μιας                                   Ψηφιακής Εταιρικής Κουλτούρας</a:t>
            </a:r>
            <a:endParaRPr lang="en-US" dirty="0"/>
          </a:p>
        </p:txBody>
      </p:sp>
    </p:spTree>
    <p:extLst>
      <p:ext uri="{BB962C8B-B14F-4D97-AF65-F5344CB8AC3E}">
        <p14:creationId xmlns:p14="http://schemas.microsoft.com/office/powerpoint/2010/main" val="22141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Clr>
                <a:schemeClr val="accent2"/>
              </a:buClr>
              <a:buBlip>
                <a:blip r:embed="rId3"/>
              </a:buBlip>
              <a:defRPr/>
            </a:pPr>
            <a:r>
              <a:rPr lang="el-GR"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Γεφυρώστε το χάσμα μεταξύ ηγεσίας και εργαζομένων</a:t>
            </a:r>
            <a:r>
              <a:rPr lang="el-GR" dirty="0">
                <a:latin typeface="Calibri" panose="020F0502020204030204" pitchFamily="34" charset="0"/>
                <a:ea typeface="Times New Roman" panose="02020603050405020304" pitchFamily="18" charset="0"/>
                <a:cs typeface="Calibri" panose="020F0502020204030204" pitchFamily="34" charset="0"/>
              </a:rPr>
              <a:t>: κατά τη μελέτη της διαδικασίας ανάπτυξης μιας ψηφιακής εταιρικής κουλτούρας, έχει παρατηρηθεί ότι μία από τις κύριες προκλήσεις είναι το χάσμα μεταξύ ηγεσίας και εργαζομένων. </a:t>
            </a:r>
          </a:p>
          <a:p>
            <a:pPr marL="0" lvl="0" indent="0">
              <a:lnSpc>
                <a:spcPct val="120000"/>
              </a:lnSpc>
              <a:spcBef>
                <a:spcPts val="0"/>
              </a:spcBef>
              <a:buClr>
                <a:schemeClr val="accent2"/>
              </a:buClr>
              <a:defRPr/>
            </a:pPr>
            <a:endParaRPr lang="el-GR"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20000"/>
              </a:lnSpc>
              <a:spcBef>
                <a:spcPts val="0"/>
              </a:spcBef>
              <a:buClr>
                <a:schemeClr val="accent2"/>
              </a:buClr>
              <a:buFont typeface="Arial" panose="020B0604020202020204" pitchFamily="34" charset="0"/>
              <a:buChar char="•"/>
              <a:defRPr/>
            </a:pPr>
            <a:r>
              <a:rPr lang="el-GR" dirty="0">
                <a:latin typeface="Calibri" panose="020F0502020204030204" pitchFamily="34" charset="0"/>
                <a:ea typeface="Times New Roman" panose="02020603050405020304" pitchFamily="18" charset="0"/>
                <a:cs typeface="Calibri" panose="020F0502020204030204" pitchFamily="34" charset="0"/>
              </a:rPr>
              <a:t>Η ηγεσία (ή η έλλειψή της) διαδραματίζει σημαντικό ρόλο στην εταιρική κουλτούρα μιας εταιρείας, έτσι είναι απαραίτητο να εδραιωθεί αμοιβαία κατανόηση και κοινοί στόχοι μεταξύ των διευθυντών και του προσωπικού.</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Οι Κύριες Προκλήσεις στην Εφαρμογή μιας                                   Ψηφιακής Εταιρικής Κουλτούρας</a:t>
            </a:r>
            <a:endParaRPr lang="en-US" dirty="0"/>
          </a:p>
        </p:txBody>
      </p:sp>
    </p:spTree>
    <p:extLst>
      <p:ext uri="{BB962C8B-B14F-4D97-AF65-F5344CB8AC3E}">
        <p14:creationId xmlns:p14="http://schemas.microsoft.com/office/powerpoint/2010/main" val="308457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g183c36b7e0f_0_90"/>
          <p:cNvSpPr txBox="1">
            <a:spLocks noGrp="1"/>
          </p:cNvSpPr>
          <p:nvPr>
            <p:ph type="body" idx="1"/>
          </p:nvPr>
        </p:nvSpPr>
        <p:spPr>
          <a:xfrm>
            <a:off x="582305" y="1642349"/>
            <a:ext cx="11330400" cy="4950000"/>
          </a:xfrm>
          <a:prstGeom prst="rect">
            <a:avLst/>
          </a:prstGeom>
          <a:noFill/>
          <a:ln>
            <a:noFill/>
          </a:ln>
        </p:spPr>
        <p:txBody>
          <a:bodyPr spcFirstLastPara="1" wrap="square" lIns="91425" tIns="45700" rIns="91425" bIns="45700" anchor="t" anchorCtr="0">
            <a:noAutofit/>
          </a:bodyPr>
          <a:lstStyle/>
          <a:p>
            <a:pPr marL="0" lvl="0" indent="0">
              <a:lnSpc>
                <a:spcPct val="120000"/>
              </a:lnSpc>
              <a:spcBef>
                <a:spcPts val="0"/>
              </a:spcBef>
            </a:pPr>
            <a:r>
              <a:rPr lang="el-GR" sz="2100" dirty="0"/>
              <a:t>Η ανθρώπινη αντίσταση στην αλλαγή είναι φυσική και, ως εκ τούτου, είναι επόμενο να αντιμετωπίζουμε εμπόδια κατά την προσπάθεια καθιέρωσης μιας ψηφιακής κουλτούρας. Τα πιο συνηθισμένα εμπόδια σε αυτή τη διαδικασία είναι τα εξής:</a:t>
            </a:r>
          </a:p>
          <a:p>
            <a:pPr lvl="0" indent="-457200">
              <a:lnSpc>
                <a:spcPct val="120000"/>
              </a:lnSpc>
              <a:spcBef>
                <a:spcPts val="0"/>
              </a:spcBef>
              <a:buFont typeface="+mj-lt"/>
              <a:buAutoNum type="arabicPeriod"/>
            </a:pPr>
            <a:r>
              <a:rPr lang="el-GR" sz="2100" dirty="0"/>
              <a:t>Η ηγεσία να μην αναγνωρίζει τη σημασία της ψηφιακής κουλτούρας κατά τον σχεδιασμό του ψηφιακού μετασχηματισμού.</a:t>
            </a:r>
          </a:p>
          <a:p>
            <a:pPr lvl="0" indent="-457200">
              <a:lnSpc>
                <a:spcPct val="120000"/>
              </a:lnSpc>
              <a:spcBef>
                <a:spcPts val="0"/>
              </a:spcBef>
              <a:buFont typeface="+mj-lt"/>
              <a:buAutoNum type="arabicPeriod"/>
            </a:pPr>
            <a:r>
              <a:rPr lang="el-GR" sz="2100" dirty="0"/>
              <a:t>Η εταιρική κουλτούρα είναι ενσωματωμένη στην καθημερινή εργασία και είναι δύσκολο να εφαρμοστούν αλλαγές σε αυτήν.</a:t>
            </a:r>
          </a:p>
          <a:p>
            <a:pPr lvl="0" indent="-457200">
              <a:lnSpc>
                <a:spcPct val="120000"/>
              </a:lnSpc>
              <a:spcBef>
                <a:spcPts val="0"/>
              </a:spcBef>
              <a:buFont typeface="+mj-lt"/>
              <a:buAutoNum type="arabicPeriod"/>
            </a:pPr>
            <a:r>
              <a:rPr lang="el-GR" sz="2100" dirty="0"/>
              <a:t>Όλοι γίνονται ολοένα και πιο ψηφιακά εγγράμματοι και επομένως είναι εύκολο να εντοπιστεί εάν η διοίκηση δεν διαθέτει τις κατάλληλες ψηφιακές δεξιότητες.</a:t>
            </a:r>
          </a:p>
          <a:p>
            <a:pPr lvl="0" indent="-457200">
              <a:lnSpc>
                <a:spcPct val="120000"/>
              </a:lnSpc>
              <a:spcBef>
                <a:spcPts val="0"/>
              </a:spcBef>
              <a:buFont typeface="+mj-lt"/>
              <a:buAutoNum type="arabicPeriod"/>
            </a:pPr>
            <a:r>
              <a:rPr lang="el-GR" sz="2100" dirty="0"/>
              <a:t>Η ενδυνάμωση των εργαζομένων κατά την έναρξη εισαγωγής μιας αλλαγής αποτελεί κρίσιμο μέρος της καθιέρωσης μιας ψηφιακής κουλτούρας.</a:t>
            </a:r>
            <a:endParaRPr sz="2100" dirty="0"/>
          </a:p>
        </p:txBody>
      </p:sp>
      <p:sp>
        <p:nvSpPr>
          <p:cNvPr id="1079" name="Google Shape;1079;g183c36b7e0f_0_90"/>
          <p:cNvSpPr txBox="1">
            <a:spLocks noGrp="1"/>
          </p:cNvSpPr>
          <p:nvPr>
            <p:ph type="body" idx="2"/>
          </p:nvPr>
        </p:nvSpPr>
        <p:spPr>
          <a:xfrm>
            <a:off x="582305" y="6951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l-GR" dirty="0"/>
              <a:t>Μήπως προσπαθείτε να καθιερώσετε μια Ψηφιακή Εταιρική Κουλτούρα;</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dirty="0"/>
              <a:t>Επομένως, όσο καλύτερα γνωρίζουμε πώς να χρησιμοποιούμε σωστά και αποτελεσματικά τις ψηφιακές τεχνολογίες, τόσο πιο προνομιούχοι γινόμαστε σε μια κοινωνία όπου ο «ψηφιακός αλφαβητισμός» αποτελεί προϋπόθεση για μια επιτυχημένη επαγγελματική σταδιοδρομία, δικτύωση, καθώς και για μια άνετη, ευημερούσα ζωή.</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Ορισμοί του Ψηφιακού Αλφαβητισμού</a:t>
            </a:r>
            <a:endParaRPr lang="en-US" dirty="0"/>
          </a:p>
        </p:txBody>
      </p:sp>
    </p:spTree>
    <p:extLst>
      <p:ext uri="{BB962C8B-B14F-4D97-AF65-F5344CB8AC3E}">
        <p14:creationId xmlns:p14="http://schemas.microsoft.com/office/powerpoint/2010/main" val="15197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g183c36b7e0f_0_96"/>
          <p:cNvSpPr txBox="1">
            <a:spLocks noGrp="1"/>
          </p:cNvSpPr>
          <p:nvPr>
            <p:ph type="body" idx="1"/>
          </p:nvPr>
        </p:nvSpPr>
        <p:spPr>
          <a:xfrm>
            <a:off x="430800" y="1908000"/>
            <a:ext cx="11330400" cy="4950000"/>
          </a:xfrm>
          <a:prstGeom prst="rect">
            <a:avLst/>
          </a:prstGeom>
          <a:noFill/>
          <a:ln>
            <a:noFill/>
          </a:ln>
        </p:spPr>
        <p:txBody>
          <a:bodyPr spcFirstLastPara="1" wrap="square" lIns="91425" tIns="45700" rIns="91425" bIns="45700" anchor="t" anchorCtr="0">
            <a:noAutofit/>
          </a:bodyPr>
          <a:lstStyle/>
          <a:p>
            <a:pPr lvl="0" indent="-381000">
              <a:lnSpc>
                <a:spcPct val="120000"/>
              </a:lnSpc>
              <a:spcBef>
                <a:spcPts val="0"/>
              </a:spcBef>
              <a:buClrTx/>
              <a:buAutoNum type="arabicPeriod"/>
            </a:pPr>
            <a:r>
              <a:rPr lang="el-GR" sz="2200" b="1" dirty="0">
                <a:solidFill>
                  <a:schemeClr val="accent4">
                    <a:lumMod val="50000"/>
                  </a:schemeClr>
                </a:solidFill>
              </a:rPr>
              <a:t>Εστιάστε στους ανθρώπους</a:t>
            </a:r>
            <a:r>
              <a:rPr lang="en-GB" sz="2200" b="1" dirty="0">
                <a:solidFill>
                  <a:schemeClr val="accent4">
                    <a:lumMod val="50000"/>
                  </a:schemeClr>
                </a:solidFill>
              </a:rPr>
              <a:t>:</a:t>
            </a:r>
            <a:r>
              <a:rPr lang="en-GB" sz="2200" dirty="0"/>
              <a:t> </a:t>
            </a:r>
            <a:r>
              <a:rPr lang="el-GR" sz="2200" dirty="0"/>
              <a:t>είναι πολύ σημαντικό να παρέχετε βοήθεια στους υπαλλήλους σας για να τους διευκολύνετε να συμμετάσχουν στην αλλαγή.</a:t>
            </a:r>
          </a:p>
          <a:p>
            <a:pPr lvl="0" indent="-381000">
              <a:lnSpc>
                <a:spcPct val="120000"/>
              </a:lnSpc>
              <a:spcBef>
                <a:spcPts val="0"/>
              </a:spcBef>
              <a:buClrTx/>
              <a:buAutoNum type="arabicPeriod"/>
            </a:pPr>
            <a:r>
              <a:rPr lang="el-GR" sz="2200" b="1" dirty="0">
                <a:solidFill>
                  <a:schemeClr val="accent4">
                    <a:lumMod val="50000"/>
                  </a:schemeClr>
                </a:solidFill>
              </a:rPr>
              <a:t>Ξεκινήστε από την κορυφή/ηγεσία</a:t>
            </a:r>
            <a:r>
              <a:rPr lang="en-GB" sz="2200" b="1" dirty="0">
                <a:solidFill>
                  <a:schemeClr val="accent4">
                    <a:lumMod val="50000"/>
                  </a:schemeClr>
                </a:solidFill>
              </a:rPr>
              <a:t>:</a:t>
            </a:r>
            <a:r>
              <a:rPr lang="en-GB" sz="2200" dirty="0">
                <a:solidFill>
                  <a:schemeClr val="accent4">
                    <a:lumMod val="50000"/>
                  </a:schemeClr>
                </a:solidFill>
              </a:rPr>
              <a:t> </a:t>
            </a:r>
            <a:r>
              <a:rPr lang="el-GR" sz="2200" dirty="0"/>
              <a:t>όταν πρόκειται για την καθιέρωση μιας ψηφιακής κουλτούρας, η ανώτερη διοίκηση αποτελεί τον καταλύτη. </a:t>
            </a:r>
          </a:p>
          <a:p>
            <a:pPr lvl="0" indent="-381000">
              <a:lnSpc>
                <a:spcPct val="120000"/>
              </a:lnSpc>
              <a:spcBef>
                <a:spcPts val="0"/>
              </a:spcBef>
              <a:buClrTx/>
              <a:buAutoNum type="arabicPeriod"/>
            </a:pPr>
            <a:r>
              <a:rPr lang="el-GR" sz="2200" b="1" dirty="0">
                <a:solidFill>
                  <a:schemeClr val="accent4">
                    <a:lumMod val="50000"/>
                  </a:schemeClr>
                </a:solidFill>
              </a:rPr>
              <a:t>«Αγκαλιάστε» την τεχνολογία</a:t>
            </a:r>
            <a:r>
              <a:rPr lang="en-GB" sz="2200" b="1" dirty="0">
                <a:solidFill>
                  <a:schemeClr val="accent4">
                    <a:lumMod val="50000"/>
                  </a:schemeClr>
                </a:solidFill>
              </a:rPr>
              <a:t>: </a:t>
            </a:r>
            <a:r>
              <a:rPr lang="en-GB" sz="2200" dirty="0">
                <a:solidFill>
                  <a:schemeClr val="accent4">
                    <a:lumMod val="50000"/>
                  </a:schemeClr>
                </a:solidFill>
              </a:rPr>
              <a:t> </a:t>
            </a:r>
            <a:r>
              <a:rPr lang="el-GR" sz="2200" dirty="0"/>
              <a:t>ο αποτελεσματικός ψηφιακός μετασχηματισμός μπορεί να σας βοηθήσει να διαχειριστείτε διάφορα δεδομένα, να ενσωματώσετε νέα εργαλεία και να διευκολύνετε την ανταλλαγή πληροφοριών σε πραγματικό χρόνο.</a:t>
            </a:r>
          </a:p>
          <a:p>
            <a:pPr lvl="0" indent="-381000">
              <a:lnSpc>
                <a:spcPct val="120000"/>
              </a:lnSpc>
              <a:spcBef>
                <a:spcPts val="0"/>
              </a:spcBef>
              <a:buClrTx/>
              <a:buAutoNum type="arabicPeriod"/>
            </a:pPr>
            <a:r>
              <a:rPr lang="el-GR" sz="2200" b="1" dirty="0">
                <a:solidFill>
                  <a:schemeClr val="accent4">
                    <a:lumMod val="50000"/>
                  </a:schemeClr>
                </a:solidFill>
              </a:rPr>
              <a:t>Επικοινωνήστε ένα κοινό όραμα</a:t>
            </a:r>
            <a:r>
              <a:rPr lang="en-GB" sz="2200" b="1" dirty="0">
                <a:solidFill>
                  <a:schemeClr val="accent4">
                    <a:lumMod val="50000"/>
                  </a:schemeClr>
                </a:solidFill>
              </a:rPr>
              <a:t>:</a:t>
            </a:r>
            <a:r>
              <a:rPr lang="en-GB" sz="2200" dirty="0">
                <a:solidFill>
                  <a:schemeClr val="accent4">
                    <a:lumMod val="50000"/>
                  </a:schemeClr>
                </a:solidFill>
              </a:rPr>
              <a:t> </a:t>
            </a:r>
            <a:r>
              <a:rPr lang="el-GR" sz="2200" dirty="0"/>
              <a:t>κάντε τους υπαλλήλους σας να επενδύσουν στην αλλαγή που επιχειρείτε και βεβαιωθείτε ότι αισθάνονται ότι νιώθουν ενδυναμωμένοι καθ’ όλη την διάρκεια της διαδικασίας αυτής.</a:t>
            </a:r>
            <a:endParaRPr sz="2200" dirty="0"/>
          </a:p>
        </p:txBody>
      </p:sp>
      <p:sp>
        <p:nvSpPr>
          <p:cNvPr id="1086" name="Google Shape;1086;g183c36b7e0f_0_96"/>
          <p:cNvSpPr txBox="1">
            <a:spLocks noGrp="1"/>
          </p:cNvSpPr>
          <p:nvPr>
            <p:ph type="body" idx="2"/>
          </p:nvPr>
        </p:nvSpPr>
        <p:spPr>
          <a:xfrm>
            <a:off x="482555" y="6535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l-GR" dirty="0"/>
              <a:t>Συμβουλές για την αντιμετώπιση πιθανών προκλήσεων και την καθιέρωση ψηφιακής κουλτούρας</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Clr>
                <a:schemeClr val="accent2"/>
              </a:buClr>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Η πλατφόρμα </a:t>
            </a:r>
            <a:r>
              <a:rPr lang="el-GR"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"Tandem" </a:t>
            </a:r>
            <a:r>
              <a:rPr lang="el-GR" dirty="0">
                <a:latin typeface="Calibri" panose="020F0502020204030204" pitchFamily="34" charset="0"/>
                <a:ea typeface="Times New Roman" panose="02020603050405020304" pitchFamily="18" charset="0"/>
                <a:cs typeface="Calibri" panose="020F0502020204030204" pitchFamily="34" charset="0"/>
              </a:rPr>
              <a:t>είναι μια κορυφαία πλατφόρμα Διαχείρισης Συνεχούς Επίδοσης που βοηθά τους οργανισμούς (συμπεριλαμβανομένων των Οργανισμών του Τριτογενούς Τομέα) να προσαρμοστούν σε μια νέα, ψηφιακή εταιρική κουλτούρα, και να προετοιμαστούν για μια εποχή με επίκεντρο τον πελάτη, εν μέσω των ραγδαίων τεχνολογικών και ψηφιακών εξελίξεων.</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Μέθοδος Πλατφόρμας </a:t>
            </a:r>
            <a:r>
              <a:rPr lang="en-GB" dirty="0"/>
              <a:t>“Tandem” </a:t>
            </a:r>
            <a:r>
              <a:rPr lang="el-GR" dirty="0"/>
              <a:t>για                  Επίτευξη Στόχων/Αναγκών</a:t>
            </a:r>
            <a:endParaRPr lang="en-US" dirty="0"/>
          </a:p>
        </p:txBody>
      </p:sp>
      <p:graphicFrame>
        <p:nvGraphicFramePr>
          <p:cNvPr id="2" name="Diagram 1">
            <a:extLst>
              <a:ext uri="{FF2B5EF4-FFF2-40B4-BE49-F238E27FC236}">
                <a16:creationId xmlns:a16="http://schemas.microsoft.com/office/drawing/2014/main" id="{A3377DF5-3C35-DAF3-C4F4-525A3315AD99}"/>
              </a:ext>
            </a:extLst>
          </p:cNvPr>
          <p:cNvGraphicFramePr/>
          <p:nvPr>
            <p:extLst>
              <p:ext uri="{D42A27DB-BD31-4B8C-83A1-F6EECF244321}">
                <p14:modId xmlns:p14="http://schemas.microsoft.com/office/powerpoint/2010/main" val="3658268482"/>
              </p:ext>
            </p:extLst>
          </p:nvPr>
        </p:nvGraphicFramePr>
        <p:xfrm>
          <a:off x="798379" y="4240864"/>
          <a:ext cx="10595236" cy="1432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535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9040CD9D-D3A8-4D20-8FB4-954FD5EB3D9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AA8661CB-15E7-4A89-9FC0-2D8C1AD16E1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F74B63F0-D52B-4903-8A07-6E3A174BE99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2" grpId="0">
        <p:bldSub>
          <a:bldDgm bld="one"/>
        </p:bldSub>
      </p:bldGraphic>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Clr>
                <a:schemeClr val="accent2"/>
              </a:buClr>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Παραδοσιακά, οι καινοτομίες στην εταιρεία </a:t>
            </a:r>
            <a:r>
              <a:rPr lang="el-GR" u="sng" dirty="0" err="1">
                <a:solidFill>
                  <a:schemeClr val="accent2"/>
                </a:solidFill>
                <a:latin typeface="Calibri" panose="020F0502020204030204" pitchFamily="34" charset="0"/>
                <a:ea typeface="Times New Roman" panose="02020603050405020304" pitchFamily="18" charset="0"/>
                <a:cs typeface="Calibri" panose="020F0502020204030204" pitchFamily="34" charset="0"/>
              </a:rPr>
              <a:t>LS&amp;Co</a:t>
            </a:r>
            <a:r>
              <a:rPr lang="el-GR" u="sng"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a:t>
            </a:r>
            <a:r>
              <a:rPr lang="el-GR"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 </a:t>
            </a:r>
            <a:r>
              <a:rPr lang="el-GR" dirty="0">
                <a:latin typeface="Calibri" panose="020F0502020204030204" pitchFamily="34" charset="0"/>
                <a:ea typeface="Times New Roman" panose="02020603050405020304" pitchFamily="18" charset="0"/>
                <a:cs typeface="Calibri" panose="020F0502020204030204" pitchFamily="34" charset="0"/>
              </a:rPr>
              <a:t>χρειάζονταν μήνες ή ακόμη και χρόνια για να αναπτυχθούν και να κυκλοφορήσουν. </a:t>
            </a:r>
          </a:p>
          <a:p>
            <a:pPr marL="342900" lvl="0" indent="-342900">
              <a:lnSpc>
                <a:spcPct val="120000"/>
              </a:lnSpc>
              <a:spcBef>
                <a:spcPts val="0"/>
              </a:spcBef>
              <a:buClr>
                <a:schemeClr val="accent2"/>
              </a:buClr>
              <a:buBlip>
                <a:blip r:embed="rId3"/>
              </a:buBlip>
              <a:defRPr/>
            </a:pPr>
            <a:endParaRPr lang="el-GR"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20000"/>
              </a:lnSpc>
              <a:spcBef>
                <a:spcPts val="0"/>
              </a:spcBef>
              <a:buClr>
                <a:schemeClr val="accent2"/>
              </a:buClr>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Το ξέσπασμα της πανδημίας του κορωνοϊού, ωστόσο, οδήγησε την εταιρεία σε έναν αγώνα δρόμου για να αναπτύξει νέες ευκαιρίες και να αναπτύξει ένα περιβάλλον εργασίας από το σπίτι μέσα σε λίγες εβδομάδες.</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Μελέτη Περίπτωσης (</a:t>
            </a:r>
            <a:r>
              <a:rPr lang="en-GB" dirty="0"/>
              <a:t>Case Study) – </a:t>
            </a:r>
            <a:r>
              <a:rPr lang="el-GR" dirty="0"/>
              <a:t>Ο Ψηφιακός Μετασχηματισμός της επωνυμίας </a:t>
            </a:r>
            <a:r>
              <a:rPr lang="en-GB" dirty="0"/>
              <a:t>“Levi’s”</a:t>
            </a:r>
            <a:endParaRPr lang="en-US" dirty="0"/>
          </a:p>
        </p:txBody>
      </p:sp>
    </p:spTree>
    <p:extLst>
      <p:ext uri="{BB962C8B-B14F-4D97-AF65-F5344CB8AC3E}">
        <p14:creationId xmlns:p14="http://schemas.microsoft.com/office/powerpoint/2010/main" val="378044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4795025" cy="4197450"/>
          </a:xfrm>
        </p:spPr>
        <p:txBody>
          <a:bodyPr/>
          <a:lstStyle/>
          <a:p>
            <a:pPr marL="342900" lvl="0" indent="-342900">
              <a:lnSpc>
                <a:spcPct val="120000"/>
              </a:lnSpc>
              <a:spcBef>
                <a:spcPts val="0"/>
              </a:spcBef>
              <a:buClr>
                <a:schemeClr val="accent2"/>
              </a:buClr>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Ήταν μια δύσκολη αρχή για την ανάπτυξη μιας ψηφιακής εταιρικής κουλτούρας για την εταιρεία, αλλά τελικά επέφερε πολλά οφέλη, όπως αύξηση της δημιουργικότητας, ταχύτερη εξεύρεση λύσεων και με μικρότερο κόστος, καθώς και αύξηση της παραγωγικότητας.</a:t>
            </a: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Περιπτωσιολογική Μελέτη (</a:t>
            </a:r>
            <a:r>
              <a:rPr lang="en-GB" dirty="0"/>
              <a:t>Case Study) – </a:t>
            </a:r>
            <a:r>
              <a:rPr lang="el-GR" dirty="0"/>
              <a:t>Ο Ψηφιακός Μετασχηματισμός της επωνυμίας </a:t>
            </a:r>
            <a:r>
              <a:rPr lang="en-GB" dirty="0"/>
              <a:t>“Levi’s”</a:t>
            </a:r>
            <a:endParaRPr lang="en-US" dirty="0"/>
          </a:p>
        </p:txBody>
      </p:sp>
      <p:pic>
        <p:nvPicPr>
          <p:cNvPr id="2" name="Google Shape;1115;p106">
            <a:extLst>
              <a:ext uri="{FF2B5EF4-FFF2-40B4-BE49-F238E27FC236}">
                <a16:creationId xmlns:a16="http://schemas.microsoft.com/office/drawing/2014/main" id="{B6544F02-7495-8BCB-530A-B94966BD9C4A}"/>
              </a:ext>
            </a:extLst>
          </p:cNvPr>
          <p:cNvPicPr preferRelativeResize="0"/>
          <p:nvPr/>
        </p:nvPicPr>
        <p:blipFill>
          <a:blip r:embed="rId4">
            <a:alphaModFix/>
          </a:blip>
          <a:stretch>
            <a:fillRect/>
          </a:stretch>
        </p:blipFill>
        <p:spPr>
          <a:xfrm>
            <a:off x="6625684" y="1830853"/>
            <a:ext cx="4464066" cy="2934523"/>
          </a:xfrm>
          <a:prstGeom prst="rect">
            <a:avLst/>
          </a:prstGeom>
          <a:noFill/>
          <a:ln>
            <a:noFill/>
          </a:ln>
        </p:spPr>
      </p:pic>
      <p:sp>
        <p:nvSpPr>
          <p:cNvPr id="6" name="TextBox 5">
            <a:extLst>
              <a:ext uri="{FF2B5EF4-FFF2-40B4-BE49-F238E27FC236}">
                <a16:creationId xmlns:a16="http://schemas.microsoft.com/office/drawing/2014/main" id="{37EB632D-3604-6AB7-2186-27CC331B5ECE}"/>
              </a:ext>
            </a:extLst>
          </p:cNvPr>
          <p:cNvSpPr txBox="1"/>
          <p:nvPr/>
        </p:nvSpPr>
        <p:spPr>
          <a:xfrm>
            <a:off x="6318114" y="4861145"/>
            <a:ext cx="6099242" cy="734945"/>
          </a:xfrm>
          <a:prstGeom prst="rect">
            <a:avLst/>
          </a:prstGeom>
          <a:noFill/>
        </p:spPr>
        <p:txBody>
          <a:bodyPr wrap="square">
            <a:spAutoFit/>
          </a:bodyPr>
          <a:lstStyle/>
          <a:p>
            <a:pPr marL="0" marR="0" lvl="0" indent="0" algn="l" rtl="0">
              <a:lnSpc>
                <a:spcPct val="120000"/>
              </a:lnSpc>
              <a:spcBef>
                <a:spcPts val="0"/>
              </a:spcBef>
              <a:spcAft>
                <a:spcPts val="0"/>
              </a:spcAft>
              <a:buClr>
                <a:schemeClr val="accent2"/>
              </a:buClr>
              <a:buSzPts val="2400"/>
              <a:buNone/>
            </a:pPr>
            <a:r>
              <a:rPr lang="el-GR" sz="1800" dirty="0">
                <a:solidFill>
                  <a:srgbClr val="000000"/>
                </a:solidFill>
              </a:rPr>
              <a:t>Πηγή</a:t>
            </a:r>
            <a:r>
              <a:rPr lang="fr-FR" sz="1800" dirty="0">
                <a:solidFill>
                  <a:srgbClr val="000000"/>
                </a:solidFill>
              </a:rPr>
              <a:t>: </a:t>
            </a:r>
            <a:r>
              <a:rPr lang="fr-FR" sz="1800" u="sng" dirty="0">
                <a:solidFill>
                  <a:schemeClr val="hlink"/>
                </a:solidFill>
                <a:hlinkClick r:id="rId5"/>
              </a:rPr>
              <a:t>https://venturebeat.com/ai/how-levis-uses-ai-to-accelerate-its-design-process-and-digital-transformation/</a:t>
            </a:r>
            <a:r>
              <a:rPr lang="fr-FR" sz="1800" dirty="0"/>
              <a:t> </a:t>
            </a:r>
            <a:endParaRPr lang="fr-FR" sz="1800" b="0" i="0" strike="noStrike" cap="none" dirty="0">
              <a:latin typeface="Calibri"/>
              <a:ea typeface="Calibri"/>
              <a:cs typeface="Calibri"/>
              <a:sym typeface="Calibri"/>
            </a:endParaRPr>
          </a:p>
        </p:txBody>
      </p:sp>
    </p:spTree>
    <p:extLst>
      <p:ext uri="{BB962C8B-B14F-4D97-AF65-F5344CB8AC3E}">
        <p14:creationId xmlns:p14="http://schemas.microsoft.com/office/powerpoint/2010/main" val="410936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C48A82-700F-1E77-37CA-C24978B478FF}"/>
              </a:ext>
            </a:extLst>
          </p:cNvPr>
          <p:cNvSpPr>
            <a:spLocks noGrp="1"/>
          </p:cNvSpPr>
          <p:nvPr>
            <p:ph type="body" sz="quarter" idx="16"/>
          </p:nvPr>
        </p:nvSpPr>
        <p:spPr>
          <a:xfrm>
            <a:off x="798382" y="761603"/>
            <a:ext cx="10595236" cy="803654"/>
          </a:xfrm>
        </p:spPr>
        <p:txBody>
          <a:bodyPr/>
          <a:lstStyle/>
          <a:p>
            <a:r>
              <a:rPr lang="el-GR" dirty="0"/>
              <a:t>Ατομική Εργασία</a:t>
            </a:r>
            <a:endParaRPr lang="en-GB" dirty="0"/>
          </a:p>
        </p:txBody>
      </p:sp>
      <p:sp>
        <p:nvSpPr>
          <p:cNvPr id="8" name="TextBox 7">
            <a:extLst>
              <a:ext uri="{FF2B5EF4-FFF2-40B4-BE49-F238E27FC236}">
                <a16:creationId xmlns:a16="http://schemas.microsoft.com/office/drawing/2014/main" id="{2310624A-F787-9EBD-C303-2E876C299A22}"/>
              </a:ext>
            </a:extLst>
          </p:cNvPr>
          <p:cNvSpPr txBox="1"/>
          <p:nvPr/>
        </p:nvSpPr>
        <p:spPr>
          <a:xfrm>
            <a:off x="798382" y="1720840"/>
            <a:ext cx="10595236" cy="4550989"/>
          </a:xfrm>
          <a:prstGeom prst="rect">
            <a:avLst/>
          </a:prstGeom>
          <a:noFill/>
        </p:spPr>
        <p:txBody>
          <a:bodyPr wrap="square">
            <a:spAutoFit/>
          </a:bodyPr>
          <a:lstStyle/>
          <a:p>
            <a:pPr marL="457200" lvl="0" indent="-457200">
              <a:lnSpc>
                <a:spcPct val="90000"/>
              </a:lnSpc>
              <a:spcBef>
                <a:spcPts val="1000"/>
              </a:spcBef>
              <a:buClr>
                <a:srgbClr val="0D9390"/>
              </a:buClr>
              <a:buBlip>
                <a:blip r:embed="rId3"/>
              </a:buBlip>
              <a:defRPr/>
            </a:pPr>
            <a:r>
              <a:rPr lang="el-GR" sz="2200" dirty="0">
                <a:solidFill>
                  <a:srgbClr val="000000"/>
                </a:solidFill>
              </a:rPr>
              <a:t>Παρακαλώ προσθέστε μία προτεινόμενη πρακτική άσκηση, προετοιμασία για αξιολόγηση ή άλλες ατομικές μελέτες.</a:t>
            </a:r>
          </a:p>
          <a:p>
            <a:pPr marL="457200" lvl="0" indent="-457200">
              <a:lnSpc>
                <a:spcPct val="90000"/>
              </a:lnSpc>
              <a:spcBef>
                <a:spcPts val="1000"/>
              </a:spcBef>
              <a:buClr>
                <a:srgbClr val="0D9390"/>
              </a:buClr>
              <a:buBlip>
                <a:blip r:embed="rId3"/>
              </a:buBlip>
              <a:defRPr/>
            </a:pPr>
            <a:r>
              <a:rPr lang="el-GR" sz="2200" dirty="0">
                <a:solidFill>
                  <a:srgbClr val="000000"/>
                </a:solidFill>
              </a:rPr>
              <a:t>Για παράδειγμα, θα μπορούσε να ήταν μια εργασία για την ανάπτυξη και υλοποίηση ενός καινοτόμου έργου, η προσέγγιση του οποίου να βασίζεται στην πρόκληση. Συνιστάται η ανάπτυξη και υλοποίηση ενός καινοτόμου έργου σε συνεργασία με ενδιαφερόμενους τοπικούς φορείς για την αντιμετώπιση των τοπικών προκλήσεων (ενότητα 2.3). Μετά την ολοκλήρωση των 6 ενοτήτων, οι ηγέτες των Οργανισμών του Τριτογενούς Τομέα θα μπορούσαν να παρουσιάσουν τα καινοτόμα έργα τους στους ενδιαφερόμενους φορείς (περιοχή/ πόλη/ τομέας). Αυτό θα τονώσει τη νοοτροπία της προσέγγισης "από τη βάση προς τα πάνω" (</a:t>
            </a:r>
            <a:r>
              <a:rPr lang="el-GR" sz="2200" dirty="0" err="1">
                <a:solidFill>
                  <a:srgbClr val="000000"/>
                </a:solidFill>
              </a:rPr>
              <a:t>bottom-up</a:t>
            </a:r>
            <a:r>
              <a:rPr lang="el-GR" sz="2200" dirty="0">
                <a:solidFill>
                  <a:srgbClr val="000000"/>
                </a:solidFill>
              </a:rPr>
              <a:t>), την </a:t>
            </a:r>
            <a:r>
              <a:rPr lang="el-GR" sz="2200">
                <a:solidFill>
                  <a:srgbClr val="000000"/>
                </a:solidFill>
              </a:rPr>
              <a:t>οποία ακολουθούν </a:t>
            </a:r>
            <a:r>
              <a:rPr lang="el-GR" sz="2200" dirty="0">
                <a:solidFill>
                  <a:srgbClr val="000000"/>
                </a:solidFill>
              </a:rPr>
              <a:t>τα άτομα που βρίσκονται στις </a:t>
            </a:r>
            <a:r>
              <a:rPr lang="el-GR" sz="2200">
                <a:solidFill>
                  <a:srgbClr val="000000"/>
                </a:solidFill>
              </a:rPr>
              <a:t>ηγετικές θέσεις των </a:t>
            </a:r>
            <a:r>
              <a:rPr lang="el-GR" sz="2200" dirty="0">
                <a:solidFill>
                  <a:srgbClr val="000000"/>
                </a:solidFill>
              </a:rPr>
              <a:t>Οργανισμών του Τριτογενούς Τομέα, καθώς και οι εργαζόμενοι σε αυτούς, και θα ενισχύσει την αλληλεπίδραση, τη δέσμευση και τη θετική επίδραση στην τοπική και περιφερειακή κοινότητα.</a:t>
            </a:r>
            <a:endParaRPr kumimoji="0" lang="en-GB" sz="2200" b="0" i="0" u="none" strike="noStrike" kern="1200" cap="none" spc="0" normalizeH="0" baseline="0" noProof="0" dirty="0">
              <a:ln>
                <a:noFill/>
              </a:ln>
              <a:solidFill>
                <a:srgbClr val="000000"/>
              </a:solidFill>
              <a:effectLst/>
              <a:uLnTx/>
              <a:uFillTx/>
              <a:latin typeface="Calibri" panose="020F0502020204030204"/>
            </a:endParaRPr>
          </a:p>
          <a:p>
            <a:pPr marL="914400" marR="0" lvl="1" indent="-457200" algn="l" defTabSz="914400" rtl="0" eaLnBrk="1" fontAlgn="auto" latinLnBrk="0" hangingPunct="1">
              <a:lnSpc>
                <a:spcPct val="100000"/>
              </a:lnSpc>
              <a:spcBef>
                <a:spcPts val="0"/>
              </a:spcBef>
              <a:spcAft>
                <a:spcPts val="0"/>
              </a:spcAft>
              <a:buClr>
                <a:srgbClr val="0D9390"/>
              </a:buClr>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0221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l-GR" dirty="0"/>
              <a:t>Αναφορές</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5965580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https://upriseup.co.uk/blog/charity-digital-literacy-reports/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https://www.capgemini.com/2020/09/digital-literacy-in-the-times-of-covid/</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https://joinup.ec.europa.eu/sites/default/files/document/2014-12/How%20to%20strenghten%20digital%20literacy%20-%20Practical%20example%20of%20a%20European%20initiative%20SPreaD.pdf</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Αναφορές</a:t>
            </a:r>
            <a:endParaRPr lang="en-US" dirty="0"/>
          </a:p>
        </p:txBody>
      </p:sp>
    </p:spTree>
    <p:extLst>
      <p:ext uri="{BB962C8B-B14F-4D97-AF65-F5344CB8AC3E}">
        <p14:creationId xmlns:p14="http://schemas.microsoft.com/office/powerpoint/2010/main" val="29246576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https://news.microsoft.com/cloudforgood/_media/downloads/en/digital-literacy-en.pdf</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https://www.westernsydney.edu.au/studysmart/home/study_skills_guides/digital_literacy/what_is_digital_literacy#:~:text=Digital%20literacy%20means%20having%20the,social%20media%2C%20and%20mobile%20devices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https://www.webwise.ie/teachers/digital_literacy/</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Αναφορές</a:t>
            </a:r>
            <a:r>
              <a:rPr lang="en-GB" dirty="0"/>
              <a:t> </a:t>
            </a:r>
            <a:endParaRPr lang="en-US" dirty="0"/>
          </a:p>
        </p:txBody>
      </p:sp>
    </p:spTree>
    <p:extLst>
      <p:ext uri="{BB962C8B-B14F-4D97-AF65-F5344CB8AC3E}">
        <p14:creationId xmlns:p14="http://schemas.microsoft.com/office/powerpoint/2010/main" val="14791984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https://www.diggitmagazine.com/wiki/digital-culture#:~:text=Digital%20culture%20refers%20to%20culture%20shaped%20by%20the,personal%20computers%20and%20other%20devices%20such%20as%20smartphones</a:t>
            </a: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rPr>
              <a:t>.</a:t>
            </a: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https://www.loginradius.com/blog/growth/7-mistakes-companies-make-during-digital-transformation/</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Αναφορές</a:t>
            </a:r>
            <a:endParaRPr lang="en-US" dirty="0"/>
          </a:p>
          <a:p>
            <a:r>
              <a:rPr lang="en-GB" dirty="0"/>
              <a:t> </a:t>
            </a:r>
            <a:endParaRPr lang="en-US" dirty="0"/>
          </a:p>
        </p:txBody>
      </p:sp>
    </p:spTree>
    <p:extLst>
      <p:ext uri="{BB962C8B-B14F-4D97-AF65-F5344CB8AC3E}">
        <p14:creationId xmlns:p14="http://schemas.microsoft.com/office/powerpoint/2010/main" val="39936484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https://thirdsectorlab.co.uk/11-must-read-digital-inclusion-reports-and-case-studies/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https://blog.remesh.ai/3-key-case-studies-for-successful-digital-transformation</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https://dataschools.education/apps-tools-to-support-data-literacy/</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https://www.educationalappstore.com/blog/4-best-apps-increasing-data-literacy-skills/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Αναφορές</a:t>
            </a:r>
            <a:endParaRPr lang="en-US" dirty="0"/>
          </a:p>
        </p:txBody>
      </p:sp>
    </p:spTree>
    <p:extLst>
      <p:ext uri="{BB962C8B-B14F-4D97-AF65-F5344CB8AC3E}">
        <p14:creationId xmlns:p14="http://schemas.microsoft.com/office/powerpoint/2010/main" val="2836105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dirty="0"/>
              <a:t>Ο όρος «</a:t>
            </a:r>
            <a:r>
              <a:rPr lang="el-GR" b="1" dirty="0">
                <a:solidFill>
                  <a:schemeClr val="accent2"/>
                </a:solidFill>
              </a:rPr>
              <a:t>Ψηφιακός Αλφαβητισμός</a:t>
            </a:r>
            <a:r>
              <a:rPr lang="el-GR" dirty="0"/>
              <a:t>»</a:t>
            </a:r>
            <a:r>
              <a:rPr lang="en-GB" dirty="0"/>
              <a:t> </a:t>
            </a:r>
            <a:r>
              <a:rPr lang="el-GR" dirty="0"/>
              <a:t>εισήχθη από τον </a:t>
            </a:r>
            <a:r>
              <a:rPr lang="el-GR" dirty="0" err="1"/>
              <a:t>Paul</a:t>
            </a:r>
            <a:r>
              <a:rPr lang="el-GR" dirty="0"/>
              <a:t> </a:t>
            </a:r>
            <a:r>
              <a:rPr lang="el-GR" dirty="0" err="1"/>
              <a:t>Glister</a:t>
            </a:r>
            <a:r>
              <a:rPr lang="el-GR" dirty="0"/>
              <a:t> το 1997, αναφερόμενος στη συλλογή «τεχνικών δεξιοτήτων». </a:t>
            </a:r>
            <a:endParaRPr lang="en-GB" dirty="0"/>
          </a:p>
          <a:p>
            <a:pPr marL="342900" indent="-342900">
              <a:buClr>
                <a:schemeClr val="accent2"/>
              </a:buClr>
              <a:buBlip>
                <a:blip r:embed="rId2"/>
              </a:buBlip>
            </a:pPr>
            <a:r>
              <a:rPr lang="el-GR" dirty="0"/>
              <a:t>Ωστόσο, η έννοια του ψηφιακού αλφαβητισμού έχει έκτοτε εξελιχθεί σε έναν όρο που δεν περιλαμβάνει μόνο «τεχνικές δεξιότητες», όπως η ικανότητα ανάγνωσης, κατανόησης και χρήσης πληροφοριών, αλλά περιλαμβάνει επίσης ένα σύνολο «γνωστικών δεξιοτήτων», δηλαδή την ικανότητα αξιολόγησης, σύνθεσης και επικοινωνίας πληροφοριών.</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Ορισμοί του Ψηφιακού Αλφαβητισμού</a:t>
            </a:r>
            <a:endParaRPr lang="en-US" dirty="0"/>
          </a:p>
        </p:txBody>
      </p:sp>
    </p:spTree>
    <p:extLst>
      <p:ext uri="{BB962C8B-B14F-4D97-AF65-F5344CB8AC3E}">
        <p14:creationId xmlns:p14="http://schemas.microsoft.com/office/powerpoint/2010/main" val="323586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https://www.raconteur.net/technology/top-10-communication-and-collaboration-tools/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https://www.outbrain.com/blog/12-awesome-digital-content-creation-tools/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https://anvl.com/blog/keys-to-successful-digital-transformation/</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https://blog.mindmanager.com/blog/2020/07/07/202007problem-solving-tools/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Αναφορές</a:t>
            </a:r>
            <a:endParaRPr lang="en-US" dirty="0"/>
          </a:p>
          <a:p>
            <a:r>
              <a:rPr lang="en-GB" dirty="0"/>
              <a:t> </a:t>
            </a:r>
            <a:endParaRPr lang="en-US" dirty="0"/>
          </a:p>
        </p:txBody>
      </p:sp>
    </p:spTree>
    <p:extLst>
      <p:ext uri="{BB962C8B-B14F-4D97-AF65-F5344CB8AC3E}">
        <p14:creationId xmlns:p14="http://schemas.microsoft.com/office/powerpoint/2010/main" val="32460644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https://www.lumapps.com/solutions/digital-transformation/digital-transformation-tools/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https://tedigitalmarketing.com/digital-marketing/5-tips-to-creating-a-successful-digital-marketing-strategy/</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https://www.nibusinessinfo.co.uk/content/advantages-and-disadvantages-digital-marketing</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Αναφορές</a:t>
            </a:r>
            <a:endParaRPr lang="en-US" dirty="0"/>
          </a:p>
        </p:txBody>
      </p:sp>
    </p:spTree>
    <p:extLst>
      <p:ext uri="{BB962C8B-B14F-4D97-AF65-F5344CB8AC3E}">
        <p14:creationId xmlns:p14="http://schemas.microsoft.com/office/powerpoint/2010/main" val="6147437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https://www.cardinaldigitalmarketing.com/blog/top-9-benefits-of-digital-marketing/</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https://linchpinseo.com/challenges-facing-digital-marketers/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https://redmediauk.com/marketing-in-the-third-sector/</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https://www.husson.edu/online/blog/2021/07/marketing-case-studies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Αναφορές</a:t>
            </a:r>
            <a:r>
              <a:rPr lang="en-GB" dirty="0"/>
              <a:t> </a:t>
            </a:r>
            <a:endParaRPr lang="en-US" dirty="0"/>
          </a:p>
        </p:txBody>
      </p:sp>
    </p:spTree>
    <p:extLst>
      <p:ext uri="{BB962C8B-B14F-4D97-AF65-F5344CB8AC3E}">
        <p14:creationId xmlns:p14="http://schemas.microsoft.com/office/powerpoint/2010/main" val="41913154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https://digileaders.com/how-to-lead-a-successful-digital-team/</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https://knolskape.com/blog-characteristics-of-digital-culture/</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https://www.capgemini.com/fi-en/wp-content/uploads/sites/27/2018/09/dti-digitalculture_report_v2.pdf</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https://www.ourtandem.com/</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Αναφορές</a:t>
            </a:r>
            <a:endParaRPr lang="en-US" dirty="0"/>
          </a:p>
          <a:p>
            <a:r>
              <a:rPr lang="en-GB" dirty="0"/>
              <a:t> </a:t>
            </a:r>
            <a:endParaRPr lang="en-US" dirty="0"/>
          </a:p>
        </p:txBody>
      </p:sp>
    </p:spTree>
    <p:extLst>
      <p:ext uri="{BB962C8B-B14F-4D97-AF65-F5344CB8AC3E}">
        <p14:creationId xmlns:p14="http://schemas.microsoft.com/office/powerpoint/2010/main" val="182523436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https://hbr.org/2022/02/4-lessons-from-levis-digital-transformation</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https://www.renaissance.com/2019/02/08/blog-digital-literacy-why-does-it-matter/#:~:text=The%20American%20Library%20Association%20(ALA,both%20cognitive%20and%20technical%20skills.%E2%80%9D</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https://www.westernsydney.edu.au/studysmart/home/study_skills_guides/digital_literacy/what_is_digital_literacy</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Αναφορές</a:t>
            </a:r>
            <a:r>
              <a:rPr lang="en-GB" dirty="0"/>
              <a:t> </a:t>
            </a:r>
            <a:endParaRPr lang="en-US" dirty="0"/>
          </a:p>
        </p:txBody>
      </p:sp>
    </p:spTree>
    <p:extLst>
      <p:ext uri="{BB962C8B-B14F-4D97-AF65-F5344CB8AC3E}">
        <p14:creationId xmlns:p14="http://schemas.microsoft.com/office/powerpoint/2010/main" val="18646926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https://www.jisc.ac.uk/guides/developing-digital-literacies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https://techboomers.com/importance-of-digital-literacy</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https://gdsgroup.com/insights/marketing/blueprint-for-digital-leadership/#:~:text=Digital%20leadership%20is%20the%20strategic,for%20overseeing%20the%20digital%20assets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https://gdsgroup.com/insights/marketing/digital-transformation-framework/</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Αναφορές</a:t>
            </a:r>
            <a:endParaRPr lang="en-US" dirty="0"/>
          </a:p>
        </p:txBody>
      </p:sp>
    </p:spTree>
    <p:extLst>
      <p:ext uri="{BB962C8B-B14F-4D97-AF65-F5344CB8AC3E}">
        <p14:creationId xmlns:p14="http://schemas.microsoft.com/office/powerpoint/2010/main" val="4153158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https://careerwise.co.za/digital-literacy/</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https://ec.europa.eu/digital-single-market/en/news/new-report-shows-digital-skills-are-required-all-types-jobs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https://upriseup.co.uk/blog/charity-digital-literacy-reports/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https://www.smartsheet.com/content-center/executive-center/digital-transformation/how-achieve-five-competencies-effective-digital-leaders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Αναφορές</a:t>
            </a:r>
            <a:r>
              <a:rPr lang="en-GB" dirty="0"/>
              <a:t> </a:t>
            </a:r>
            <a:endParaRPr lang="en-US" dirty="0"/>
          </a:p>
        </p:txBody>
      </p:sp>
    </p:spTree>
    <p:extLst>
      <p:ext uri="{BB962C8B-B14F-4D97-AF65-F5344CB8AC3E}">
        <p14:creationId xmlns:p14="http://schemas.microsoft.com/office/powerpoint/2010/main" val="8074085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https://www2.deloitte.com/content/dam/Deloitte/uk/Documents/public-sector/deloitte-uk-decoding-digital-leadership.pdf</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https://theonebrief.com/the-digital-leader-core-competencies-for-a-new-era/</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https://www.redhat.com/en/services/consulting/open-innovation-labs?sc_cid=7013a00000269xoAAA&amp;gclid=CjwKCAiApfeQBhAUEiwA7K_UH-a88Ob-on_rMBHiP3zMRabjf-h7cLci5kaes4cUGxN8KDh__kImxBoChDUQAvD_BwE&amp;gclsrc=aw.ds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Αναφορές</a:t>
            </a:r>
            <a:r>
              <a:rPr lang="en-GB" dirty="0"/>
              <a:t> </a:t>
            </a:r>
            <a:endParaRPr lang="en-US" dirty="0"/>
          </a:p>
        </p:txBody>
      </p:sp>
    </p:spTree>
    <p:extLst>
      <p:ext uri="{BB962C8B-B14F-4D97-AF65-F5344CB8AC3E}">
        <p14:creationId xmlns:p14="http://schemas.microsoft.com/office/powerpoint/2010/main" val="36289735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r>
              <a:rPr kumimoji="0" lang="en-GB" b="0" i="0" strike="noStrike" kern="1200" cap="none" spc="0" normalizeH="0" baseline="0" noProof="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a:t>
            </a:r>
            <a:r>
              <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://www.redhat.com/en/engage/organize-for-innovation-20180913?sc_cid=7013a00000269xpAAA&amp;gclid=CjwKCAiApfeQBhAUEiwA7K_UHxPdDVA1s1OIJyVgw-8bDauRMsyT-ADFsErR-faXFBHkHVwvu2qP6BoC4FQQAvD_BwE&amp;gclsrc=aw.ds</a:t>
            </a: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rgbClr val="000000"/>
              </a:buClr>
              <a:buSzTx/>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rgbClr val="000000"/>
              </a:buClr>
              <a:buSzTx/>
              <a:buFont typeface="Arial" panose="020B0604020202020204" pitchFamily="34" charset="0"/>
              <a:buChar char="•"/>
              <a:tabLst/>
              <a:defRPr/>
            </a:pPr>
            <a:endParaRPr kumimoji="0" lang="en-GB" b="0" i="0"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
                <a:schemeClr val="accent2"/>
              </a:buClr>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Αναφορές</a:t>
            </a:r>
            <a:r>
              <a:rPr lang="en-GB" dirty="0"/>
              <a:t> </a:t>
            </a:r>
            <a:endParaRPr lang="en-US" dirty="0"/>
          </a:p>
        </p:txBody>
      </p:sp>
    </p:spTree>
    <p:extLst>
      <p:ext uri="{BB962C8B-B14F-4D97-AF65-F5344CB8AC3E}">
        <p14:creationId xmlns:p14="http://schemas.microsoft.com/office/powerpoint/2010/main" val="7272406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p:txBody>
          <a:bodyPr/>
          <a:lstStyle/>
          <a:p>
            <a:r>
              <a:rPr lang="el-GR" dirty="0"/>
              <a:t>Ερωτήσεις;</a:t>
            </a:r>
            <a:endParaRPr lang="en-US" dirty="0"/>
          </a:p>
        </p:txBody>
      </p:sp>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p:txBody>
          <a:bodyPr>
            <a:normAutofit fontScale="77500" lnSpcReduction="20000"/>
          </a:bodyPr>
          <a:lstStyle/>
          <a:p>
            <a:r>
              <a:rPr lang="el-GR" dirty="0"/>
              <a:t>Ευχαριστούμε</a:t>
            </a:r>
            <a:endParaRPr lang="en-US" dirty="0"/>
          </a:p>
        </p:txBody>
      </p:sp>
      <p:sp>
        <p:nvSpPr>
          <p:cNvPr id="2" name="Text Placeholder 1">
            <a:extLst>
              <a:ext uri="{FF2B5EF4-FFF2-40B4-BE49-F238E27FC236}">
                <a16:creationId xmlns:a16="http://schemas.microsoft.com/office/drawing/2014/main" id="{00576451-99CA-2BBC-49EC-1C073AE46CE3}"/>
              </a:ext>
            </a:extLst>
          </p:cNvPr>
          <p:cNvSpPr>
            <a:spLocks noGrp="1"/>
          </p:cNvSpPr>
          <p:nvPr>
            <p:ph type="body" sz="quarter" idx="28"/>
          </p:nvPr>
        </p:nvSpPr>
        <p:spPr/>
        <p:txBody>
          <a:bodyPr/>
          <a:lstStyle/>
          <a:p>
            <a:r>
              <a:rPr lang="en-US" dirty="0" err="1"/>
              <a:t>www.</a:t>
            </a:r>
            <a:r>
              <a:rPr lang="en-US" sz="3600" b="1" dirty="0" err="1"/>
              <a:t>leaderseeds</a:t>
            </a:r>
            <a:r>
              <a:rPr lang="en-US" dirty="0" err="1"/>
              <a:t>.eu</a:t>
            </a:r>
            <a:endParaRPr lang="en-US" dirty="0"/>
          </a:p>
        </p:txBody>
      </p:sp>
      <p:pic>
        <p:nvPicPr>
          <p:cNvPr id="4" name="Picture 3" descr="Text&#10;&#10;Description automatically generated">
            <a:extLst>
              <a:ext uri="{FF2B5EF4-FFF2-40B4-BE49-F238E27FC236}">
                <a16:creationId xmlns:a16="http://schemas.microsoft.com/office/drawing/2014/main" id="{A5E3FFA1-A8C9-003D-CF92-0F5A0BFA1E6B}"/>
              </a:ext>
            </a:extLst>
          </p:cNvPr>
          <p:cNvPicPr>
            <a:picLocks noChangeAspect="1"/>
          </p:cNvPicPr>
          <p:nvPr/>
        </p:nvPicPr>
        <p:blipFill>
          <a:blip r:embed="rId3"/>
          <a:stretch>
            <a:fillRect/>
          </a:stretch>
        </p:blipFill>
        <p:spPr>
          <a:xfrm>
            <a:off x="9769111" y="5943599"/>
            <a:ext cx="2422889" cy="548623"/>
          </a:xfrm>
          <a:prstGeom prst="rect">
            <a:avLst/>
          </a:prstGeom>
        </p:spPr>
      </p:pic>
    </p:spTree>
    <p:extLst>
      <p:ext uri="{BB962C8B-B14F-4D97-AF65-F5344CB8AC3E}">
        <p14:creationId xmlns:p14="http://schemas.microsoft.com/office/powerpoint/2010/main" val="416982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5621875" cy="3995028"/>
          </a:xfrm>
        </p:spPr>
        <p:txBody>
          <a:bodyPr/>
          <a:lstStyle/>
          <a:p>
            <a:pPr marL="342900" indent="-342900">
              <a:buClr>
                <a:schemeClr val="accent2"/>
              </a:buClr>
              <a:buBlip>
                <a:blip r:embed="rId2"/>
              </a:buBlip>
            </a:pPr>
            <a:r>
              <a:rPr lang="el-GR" dirty="0"/>
              <a:t>«</a:t>
            </a:r>
            <a:r>
              <a:rPr lang="el-GR" b="1" dirty="0">
                <a:solidFill>
                  <a:schemeClr val="accent2"/>
                </a:solidFill>
              </a:rPr>
              <a:t>Ψηφιακός Αλφαβητισμός</a:t>
            </a:r>
            <a:r>
              <a:rPr lang="el-GR" dirty="0"/>
              <a:t>»</a:t>
            </a:r>
            <a:r>
              <a:rPr lang="en-GB" dirty="0"/>
              <a:t> </a:t>
            </a:r>
            <a:r>
              <a:rPr lang="el-GR" dirty="0"/>
              <a:t>σημαίνει να έχεις ένα σύνολο δεξιοτήτων, ικανοτήτων και στάσεων που χρειάζεσαι για να ζεις, να μαθαίνεις και να εργάζεσαι σε μια κοινωνία στην οποία η επικοινωνία και η πρόσβαση στην πληροφορία εξαρτώνται σε μεγάλο βαθμό από τις ψηφιακές τεχνολογίες, όπως το διαδίκτυο, οι διαδικτυακές πλατφόρμες, τα μέσα κοινωνικής δικτύωσης και οι κινητές συσκευές</a:t>
            </a:r>
            <a:r>
              <a:rPr lang="en-GB" dirty="0"/>
              <a:t>.</a:t>
            </a:r>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Ορισμοί του Ψηφιακού Αλφαβητισμού</a:t>
            </a:r>
            <a:endParaRPr lang="en-US" dirty="0"/>
          </a:p>
        </p:txBody>
      </p:sp>
      <p:pic>
        <p:nvPicPr>
          <p:cNvPr id="2" name="Picture 1">
            <a:extLst>
              <a:ext uri="{FF2B5EF4-FFF2-40B4-BE49-F238E27FC236}">
                <a16:creationId xmlns:a16="http://schemas.microsoft.com/office/drawing/2014/main" id="{0D0CDA70-2797-1D90-7719-5FADA48C31A5}"/>
              </a:ext>
            </a:extLst>
          </p:cNvPr>
          <p:cNvPicPr>
            <a:picLocks noChangeAspect="1"/>
          </p:cNvPicPr>
          <p:nvPr/>
        </p:nvPicPr>
        <p:blipFill>
          <a:blip r:embed="rId3"/>
          <a:stretch>
            <a:fillRect/>
          </a:stretch>
        </p:blipFill>
        <p:spPr>
          <a:xfrm>
            <a:off x="7201112" y="1304841"/>
            <a:ext cx="4102428" cy="4248318"/>
          </a:xfrm>
          <a:prstGeom prst="rect">
            <a:avLst/>
          </a:prstGeom>
        </p:spPr>
      </p:pic>
      <p:sp>
        <p:nvSpPr>
          <p:cNvPr id="7" name="TextBox 6">
            <a:extLst>
              <a:ext uri="{FF2B5EF4-FFF2-40B4-BE49-F238E27FC236}">
                <a16:creationId xmlns:a16="http://schemas.microsoft.com/office/drawing/2014/main" id="{9F5C2B07-C9D2-A522-C09B-1EC3DF8E1769}"/>
              </a:ext>
            </a:extLst>
          </p:cNvPr>
          <p:cNvSpPr txBox="1"/>
          <p:nvPr/>
        </p:nvSpPr>
        <p:spPr>
          <a:xfrm>
            <a:off x="7201112" y="5595651"/>
            <a:ext cx="4555788" cy="3693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GB" sz="1000" b="0" i="0" u="sng" strike="noStrike" kern="0" cap="none" spc="0" normalizeH="0" baseline="0" noProof="0" dirty="0">
                <a:ln>
                  <a:noFill/>
                </a:ln>
                <a:solidFill>
                  <a:srgbClr val="87A66E"/>
                </a:solidFill>
                <a:effectLst/>
                <a:uLnTx/>
                <a:uFillTx/>
                <a:latin typeface="Calibri"/>
                <a:cs typeface="Calibri"/>
                <a:sym typeface="Calibri"/>
                <a:hlinkClick r:id="rId4"/>
              </a:rPr>
              <a:t>https://www.westernsydney.edu.au/studysmart/home/study_skills_guides/digital_literacy/what_is_digital_literacy</a:t>
            </a:r>
            <a:r>
              <a:rPr kumimoji="0" lang="en-GB" sz="1000" b="0" i="0" u="none" strike="noStrike" kern="0" cap="none" spc="0" normalizeH="0" baseline="0" noProof="0" dirty="0">
                <a:ln>
                  <a:noFill/>
                </a:ln>
                <a:solidFill>
                  <a:srgbClr val="000000"/>
                </a:solidFill>
                <a:effectLst/>
                <a:uLnTx/>
                <a:uFillTx/>
                <a:latin typeface="Calibri"/>
                <a:cs typeface="Calibri"/>
                <a:sym typeface="Calibri"/>
              </a:rPr>
              <a:t> </a:t>
            </a:r>
          </a:p>
        </p:txBody>
      </p:sp>
    </p:spTree>
    <p:extLst>
      <p:ext uri="{BB962C8B-B14F-4D97-AF65-F5344CB8AC3E}">
        <p14:creationId xmlns:p14="http://schemas.microsoft.com/office/powerpoint/2010/main" val="74627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dirty="0"/>
              <a:t>Μια μελέτη της Ευρωπαϊκής Επιτροπής το 2017 έδειξε ότι το 90% των εργαζομένων απαιτείται να διαθέτουν τουλάχιστον βασικές ψηφιακές δεξιότητες. </a:t>
            </a:r>
          </a:p>
          <a:p>
            <a:pPr marL="342900" indent="-342900">
              <a:buClr>
                <a:schemeClr val="accent2"/>
              </a:buClr>
              <a:buBlip>
                <a:blip r:embed="rId2"/>
              </a:buBlip>
            </a:pPr>
            <a:endParaRPr lang="el-GR" dirty="0"/>
          </a:p>
          <a:p>
            <a:pPr marL="342900" indent="-342900">
              <a:buClr>
                <a:schemeClr val="accent2"/>
              </a:buClr>
              <a:buBlip>
                <a:blip r:embed="rId2"/>
              </a:buBlip>
            </a:pPr>
            <a:r>
              <a:rPr lang="el-GR" dirty="0"/>
              <a:t>Κατά συνέπεια, στον εργασιακό χώρο, οι εργαζόμενοι καλούνται να χρησιμοποιούν τις πληροφορίες με κατάλληλους τρόπους, να αλληλοεπιδρούν με άλλους σε ψηφιακά περιβάλλοντα, καθώς και να δημιουργούν νέα προϊόντα ή/και ιδέες συνεργατικά.</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Οφέλη του Ψηφιακού Αλφαβητισμού</a:t>
            </a:r>
            <a:endParaRPr lang="en-US" dirty="0"/>
          </a:p>
        </p:txBody>
      </p:sp>
    </p:spTree>
    <p:extLst>
      <p:ext uri="{BB962C8B-B14F-4D97-AF65-F5344CB8AC3E}">
        <p14:creationId xmlns:p14="http://schemas.microsoft.com/office/powerpoint/2010/main" val="120639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b="1" dirty="0">
                <a:solidFill>
                  <a:schemeClr val="accent2"/>
                </a:solidFill>
              </a:rPr>
              <a:t>Αυξάνει τη Δικτύωση</a:t>
            </a:r>
            <a:r>
              <a:rPr lang="en-GB" b="1" dirty="0">
                <a:solidFill>
                  <a:schemeClr val="accent2"/>
                </a:solidFill>
              </a:rPr>
              <a:t>: </a:t>
            </a:r>
            <a:r>
              <a:rPr lang="el-GR" dirty="0"/>
              <a:t>Μία ικανότητα που προσφέρει δυνατότητα  επαφής με άτομα που μοιράζονται τις ίδιες απόψεις και μπορεί να βρίσκονται μακριά ο ένας από τον άλλο και σε διαφορετικές ζώνες</a:t>
            </a:r>
            <a:r>
              <a:rPr lang="en-GB" dirty="0"/>
              <a:t> </a:t>
            </a:r>
            <a:r>
              <a:rPr lang="el-GR" dirty="0"/>
              <a:t>ώρας, ωστόσο είναι κοντά λόγω των ψηφιακών τεχνολογιών επικοινωνίας. </a:t>
            </a:r>
          </a:p>
          <a:p>
            <a:pPr marL="342900" indent="-342900">
              <a:buClr>
                <a:schemeClr val="accent2"/>
              </a:buClr>
              <a:buBlip>
                <a:blip r:embed="rId2"/>
              </a:buBlip>
            </a:pPr>
            <a:endParaRPr lang="el-GR" dirty="0"/>
          </a:p>
          <a:p>
            <a:pPr marL="342900" indent="-342900">
              <a:buClr>
                <a:schemeClr val="accent2"/>
              </a:buClr>
              <a:buBlip>
                <a:blip r:embed="rId2"/>
              </a:buBlip>
            </a:pPr>
            <a:r>
              <a:rPr lang="el-GR" b="1" dirty="0">
                <a:solidFill>
                  <a:schemeClr val="accent2"/>
                </a:solidFill>
              </a:rPr>
              <a:t>Εξοικονομεί χρήματα</a:t>
            </a:r>
            <a:r>
              <a:rPr lang="en-GB" b="1" dirty="0">
                <a:solidFill>
                  <a:schemeClr val="accent2"/>
                </a:solidFill>
              </a:rPr>
              <a:t>:</a:t>
            </a:r>
            <a:r>
              <a:rPr lang="el-GR" b="1" dirty="0">
                <a:solidFill>
                  <a:schemeClr val="accent2"/>
                </a:solidFill>
              </a:rPr>
              <a:t> </a:t>
            </a:r>
            <a:r>
              <a:rPr lang="el-GR" dirty="0"/>
              <a:t>Οι υπηρεσίες και τα προϊόντα που προσφέρονται σήμερα διαδικτυακά δίνουν τη δυνατότητα στους Οργανισμούς του Τριτογενούς Τομέα να εξοικονομούν χρόνο και χρήμα κατά την εκτέλεση πολλών διοικητικών και οικονομικών εργασιών, όπως τραπεζικές συναλλαγές, πληρωμή λογαριασμών, ή ακόμη και απλές καθημερινές αγορές.</a:t>
            </a:r>
            <a:endParaRPr lang="en-GB" dirty="0"/>
          </a:p>
          <a:p>
            <a:pPr marL="342900" indent="-342900">
              <a:buClr>
                <a:schemeClr val="accent2"/>
              </a:buClr>
              <a:buBlip>
                <a:blip r:embed="rId2"/>
              </a:buBlip>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Οφέλη του Ψηφιακού Αλφαβητισμού</a:t>
            </a:r>
            <a:endParaRPr lang="en-US" dirty="0"/>
          </a:p>
        </p:txBody>
      </p:sp>
    </p:spTree>
    <p:extLst>
      <p:ext uri="{BB962C8B-B14F-4D97-AF65-F5344CB8AC3E}">
        <p14:creationId xmlns:p14="http://schemas.microsoft.com/office/powerpoint/2010/main" val="280876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b="1" dirty="0">
                <a:solidFill>
                  <a:schemeClr val="accent2"/>
                </a:solidFill>
              </a:rPr>
              <a:t>Ασφάλεια στον Κυβερνοχώρο</a:t>
            </a:r>
            <a:r>
              <a:rPr lang="en-GB" b="1" dirty="0">
                <a:solidFill>
                  <a:schemeClr val="accent2"/>
                </a:solidFill>
              </a:rPr>
              <a:t>: </a:t>
            </a:r>
            <a:r>
              <a:rPr lang="el-GR" dirty="0"/>
              <a:t>Μια πολύ σημαντική πτυχή του ψηφιακού αλφαβητισμού είναι η διατήρηση της διαδικτυακής σας ασφάλειας καθ' όλη τη διάρκεια της διαδικασίας ψηφιοποίησης. Για παράδειγμα, είναι σημαντικό να γνωρίζετε πώς μπορείτε να προστατεύσετε τους κωδικούς πρόσβασης ή τις προσωπικές σας πληροφορίες στο διαδίκτυο. </a:t>
            </a:r>
            <a:endParaRPr lang="en-GB" dirty="0"/>
          </a:p>
          <a:p>
            <a:pPr marL="342900" indent="-342900">
              <a:buClr>
                <a:schemeClr val="accent2"/>
              </a:buClr>
              <a:buBlip>
                <a:blip r:embed="rId2"/>
              </a:buBlip>
            </a:pPr>
            <a:r>
              <a:rPr lang="el-GR" b="1" dirty="0">
                <a:solidFill>
                  <a:schemeClr val="accent2"/>
                </a:solidFill>
              </a:rPr>
              <a:t>Επίτευξη επαγγελματικών στόχων</a:t>
            </a:r>
            <a:r>
              <a:rPr lang="en-GB" b="1" dirty="0">
                <a:solidFill>
                  <a:schemeClr val="accent2"/>
                </a:solidFill>
              </a:rPr>
              <a:t>:</a:t>
            </a:r>
            <a:r>
              <a:rPr lang="el-GR" b="1" dirty="0">
                <a:solidFill>
                  <a:schemeClr val="accent2"/>
                </a:solidFill>
              </a:rPr>
              <a:t> </a:t>
            </a:r>
            <a:r>
              <a:rPr lang="el-GR" dirty="0"/>
              <a:t>Ενώ πολλοί άνθρωποι βρίσκουν κουραστικό το να δημιουργούν και να διατηρούν μια διαδικτυακή παρουσία, τα οφέλη που η πρακτική αυτή παρέχει για την επίτευξη των επαγγελματικών στόχων είναι τεράστια.</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Οφέλη του Ψηφιακού Αλφαβητισμού</a:t>
            </a:r>
            <a:endParaRPr lang="en-US" dirty="0"/>
          </a:p>
        </p:txBody>
      </p:sp>
    </p:spTree>
    <p:extLst>
      <p:ext uri="{BB962C8B-B14F-4D97-AF65-F5344CB8AC3E}">
        <p14:creationId xmlns:p14="http://schemas.microsoft.com/office/powerpoint/2010/main" val="226261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b="1" dirty="0">
                <a:solidFill>
                  <a:schemeClr val="accent2"/>
                </a:solidFill>
              </a:rPr>
              <a:t>Επίτευξη επαγγελματικών στόχων </a:t>
            </a:r>
            <a:r>
              <a:rPr lang="en-GB" b="1" dirty="0">
                <a:solidFill>
                  <a:schemeClr val="accent2"/>
                </a:solidFill>
              </a:rPr>
              <a:t>(</a:t>
            </a:r>
            <a:r>
              <a:rPr lang="el-GR" b="1" dirty="0">
                <a:solidFill>
                  <a:schemeClr val="accent2"/>
                </a:solidFill>
              </a:rPr>
              <a:t>Συν</a:t>
            </a:r>
            <a:r>
              <a:rPr lang="en-GB" b="1" dirty="0">
                <a:solidFill>
                  <a:schemeClr val="accent2"/>
                </a:solidFill>
              </a:rPr>
              <a:t>.): </a:t>
            </a:r>
            <a:r>
              <a:rPr lang="el-GR" dirty="0"/>
              <a:t>Για παράδειγμα, το να διαχειρίζεστε μία ιστοσελίδα ή μια σελίδα του οργανισμού σας στο LinkedIn, το Facebook, το Instagram κ.λπ., μπορεί να ενισχύσει την εμβέλεια του οργανισμού και να αυξήσει κατά χιλιάδες τον αριθμό των ανθρώπων που γνωρίζουν για τις δράσεις σας.</a:t>
            </a:r>
            <a:endParaRPr lang="en-GB" dirty="0"/>
          </a:p>
          <a:p>
            <a:pPr marL="342900" indent="-342900">
              <a:buClr>
                <a:schemeClr val="accent2"/>
              </a:buClr>
              <a:buBlip>
                <a:blip r:embed="rId2"/>
              </a:buBlip>
            </a:pPr>
            <a:r>
              <a:rPr lang="el-GR" b="1" dirty="0">
                <a:solidFill>
                  <a:schemeClr val="accent2"/>
                </a:solidFill>
              </a:rPr>
              <a:t>Βελτίωση Επαγγελματικής Απόδοσης</a:t>
            </a:r>
            <a:r>
              <a:rPr lang="en-GB" b="1" dirty="0">
                <a:solidFill>
                  <a:schemeClr val="accent2"/>
                </a:solidFill>
              </a:rPr>
              <a:t>: </a:t>
            </a:r>
            <a:r>
              <a:rPr lang="el-GR" dirty="0"/>
              <a:t>Ο ψηφιακός αλφαβητισμός και η κατανόηση του τρόπου αξιοποίησης των ψηφιακών τεχνολογιών είναι κάτι που μπορεί τελικά να βοηθήσει ένα άτομο να βελτιώσει την απόδοσή του στην εργασία του, καθώς πλέον οι πόροι που τού δίνονται είναι τεράστιοι, και οι δυνατότητες χρήσης τους ατελείωτες.</a:t>
            </a:r>
            <a:endParaRPr lang="en-GB" dirty="0"/>
          </a:p>
          <a:p>
            <a:pPr marL="0" indent="0">
              <a:buClr>
                <a:schemeClr val="accent2"/>
              </a:buClr>
            </a:pPr>
            <a:endParaRPr lang="en-GB" dirty="0"/>
          </a:p>
          <a:p>
            <a:pPr marL="342900" indent="-342900">
              <a:buClr>
                <a:schemeClr val="accent2"/>
              </a:buClr>
              <a:buBlip>
                <a:blip r:embed="rId2"/>
              </a:buBlip>
            </a:pPr>
            <a:endParaRPr lang="en-GB" dirty="0"/>
          </a:p>
          <a:p>
            <a:pPr marL="342900" indent="-342900">
              <a:buClr>
                <a:schemeClr val="accent2"/>
              </a:buClr>
              <a:buBlip>
                <a:blip r:embed="rId2"/>
              </a:buBlip>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Οφέλη του Ψηφιακού Αλφαβητισμού</a:t>
            </a:r>
            <a:endParaRPr lang="en-US" dirty="0"/>
          </a:p>
        </p:txBody>
      </p:sp>
    </p:spTree>
    <p:extLst>
      <p:ext uri="{BB962C8B-B14F-4D97-AF65-F5344CB8AC3E}">
        <p14:creationId xmlns:p14="http://schemas.microsoft.com/office/powerpoint/2010/main" val="284461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dirty="0"/>
              <a:t>Μέσα σε έναν οργανισμό είναι σημαντικό όλοι οι εργαζόμενοι να αισθάνονται ότι μπορούν να συμβάλουν εξίσου στις λειτουργίες και στην επιτυχία του. </a:t>
            </a:r>
          </a:p>
          <a:p>
            <a:pPr marL="342900" indent="-342900">
              <a:buClr>
                <a:schemeClr val="accent2"/>
              </a:buClr>
              <a:buBlip>
                <a:blip r:embed="rId2"/>
              </a:buBlip>
            </a:pPr>
            <a:endParaRPr lang="el-GR" dirty="0"/>
          </a:p>
          <a:p>
            <a:pPr marL="342900" indent="-342900">
              <a:buClr>
                <a:schemeClr val="accent2"/>
              </a:buClr>
              <a:buBlip>
                <a:blip r:embed="rId2"/>
              </a:buBlip>
            </a:pPr>
            <a:r>
              <a:rPr lang="el-GR" dirty="0"/>
              <a:t>Η παροχή κατάρτισης για την αύξηση του ψηφιακού αλφαβητισμού προσφέρει την ευκαιρία να καλυφθεί το ψηφιακό χάσμα που ίσως υπάρχει μεταξύ εκείνων που μπορούν διαισθητικά να χρησιμοποιούν ή/και να κάνουν τακτική χρήση των ψηφιακών τεχνολογιών, κι εκείνων που μπορεί να δυσκολεύονται να τις κατανοήσουν, με αποτέλεσμα να τις αποφεύγουν. Έτσι, όλοι οι εργαζόμενοι ενός οργανισμού μπορούν να αισθάνονται ότι συμβάλλουν εξίσου στην επιτυχία του.</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Οφέλη του Ψηφιακού Αλφαβητισμού</a:t>
            </a:r>
            <a:endParaRPr lang="en-US" dirty="0"/>
          </a:p>
        </p:txBody>
      </p:sp>
    </p:spTree>
    <p:extLst>
      <p:ext uri="{BB962C8B-B14F-4D97-AF65-F5344CB8AC3E}">
        <p14:creationId xmlns:p14="http://schemas.microsoft.com/office/powerpoint/2010/main" val="374829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p:txBody>
          <a:bodyPr/>
          <a:lstStyle/>
          <a:p>
            <a:r>
              <a:rPr lang="el-GR" dirty="0"/>
              <a:t>Οδηγός Ψηφιακού Αλφαβητισμού</a:t>
            </a:r>
            <a:endParaRPr lang="en-US" dirty="0"/>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p:txBody>
          <a:bodyPr/>
          <a:lstStyle/>
          <a:p>
            <a:pPr algn="ctr"/>
            <a:r>
              <a:rPr lang="el-GR" b="1" i="1" dirty="0">
                <a:effectLst>
                  <a:outerShdw blurRad="38100" dist="38100" dir="2700000" algn="tl">
                    <a:srgbClr val="000000">
                      <a:alpha val="43137"/>
                    </a:srgbClr>
                  </a:outerShdw>
                </a:effectLst>
              </a:rPr>
              <a:t>«Όλοι μπορούν να είναι σπουδαίοι, αφού όλοι μπορούν να προσφέρουν».</a:t>
            </a:r>
          </a:p>
          <a:p>
            <a:pPr algn="ctr"/>
            <a:r>
              <a:rPr lang="en-US" b="1" i="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 Martin Luther King Jr.</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p:txBody>
          <a:bodyPr/>
          <a:lstStyle/>
          <a:p>
            <a:r>
              <a:rPr lang="el-GR" dirty="0"/>
              <a:t>Πλαίσιο Επιπέδου Επάρκειας Ψηφιακών Δεξιοτήτων</a:t>
            </a:r>
            <a:endParaRPr lang="en-US" dirty="0"/>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p:txBody>
          <a:bodyPr/>
          <a:lstStyle/>
          <a:p>
            <a:r>
              <a:rPr lang="el-GR" dirty="0"/>
              <a:t>Ψηφιακό Μάρκετινγκ </a:t>
            </a:r>
            <a:endParaRPr lang="en-US" dirty="0"/>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p:txBody>
          <a:bodyPr/>
          <a:lstStyle/>
          <a:p>
            <a:r>
              <a:rPr lang="el-GR" dirty="0"/>
              <a:t>Ψηφιακή Εταιρική Κουλτούρα</a:t>
            </a:r>
            <a:endParaRPr lang="en-US" dirty="0"/>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r>
              <a:rPr lang="el-GR" dirty="0"/>
              <a:t>Αναφορές</a:t>
            </a:r>
            <a:endParaRPr lang="en-US" dirty="0"/>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p:txBody>
          <a:bodyPr/>
          <a:lstStyle/>
          <a:p>
            <a:r>
              <a:rPr lang="el-GR" dirty="0"/>
              <a:t>Σύνοψη</a:t>
            </a:r>
            <a:endParaRPr lang="en-US" dirty="0"/>
          </a:p>
        </p:txBody>
      </p:sp>
      <p:sp>
        <p:nvSpPr>
          <p:cNvPr id="2" name="Rectangle 1">
            <a:extLst>
              <a:ext uri="{FF2B5EF4-FFF2-40B4-BE49-F238E27FC236}">
                <a16:creationId xmlns:a16="http://schemas.microsoft.com/office/drawing/2014/main" id="{A5FB6AA8-4DC1-D410-8323-52E7E139062A}"/>
              </a:ext>
            </a:extLst>
          </p:cNvPr>
          <p:cNvSpPr/>
          <p:nvPr/>
        </p:nvSpPr>
        <p:spPr>
          <a:xfrm>
            <a:off x="1007406" y="6031149"/>
            <a:ext cx="5740758" cy="574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76899F9E-0651-B196-CC2C-CBA92C13D00A}"/>
              </a:ext>
            </a:extLst>
          </p:cNvPr>
          <p:cNvSpPr txBox="1"/>
          <p:nvPr/>
        </p:nvSpPr>
        <p:spPr>
          <a:xfrm>
            <a:off x="849242" y="5980343"/>
            <a:ext cx="5848938" cy="600164"/>
          </a:xfrm>
          <a:prstGeom prst="rect">
            <a:avLst/>
          </a:prstGeom>
          <a:noFill/>
        </p:spPr>
        <p:txBody>
          <a:bodyPr wrap="square" rtlCol="0">
            <a:spAutoFit/>
          </a:bodyPr>
          <a:lstStyle/>
          <a:p>
            <a:pPr algn="just"/>
            <a:r>
              <a:rPr lang="el-GR" sz="1100" b="0" i="0" u="none" strike="noStrike" dirty="0">
                <a:solidFill>
                  <a:srgbClr val="000000"/>
                </a:solidFill>
                <a:effectLst/>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a:t>
            </a:r>
            <a:endParaRPr lang="en-GB" sz="1100" dirty="0">
              <a:solidFill>
                <a:srgbClr val="000000"/>
              </a:solidFill>
            </a:endParaRPr>
          </a:p>
        </p:txBody>
      </p:sp>
    </p:spTree>
    <p:extLst>
      <p:ext uri="{BB962C8B-B14F-4D97-AF65-F5344CB8AC3E}">
        <p14:creationId xmlns:p14="http://schemas.microsoft.com/office/powerpoint/2010/main" val="3028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5" grpId="0" build="p"/>
      <p:bldP spid="18" grpId="0" build="p"/>
      <p:bldP spid="19" grpId="0" build="p"/>
      <p:bldP spid="20" grpId="0" build="p"/>
      <p:bldP spid="21" grpId="0" build="p"/>
      <p:bldP spid="22" grpId="0" build="p"/>
      <p:bldP spid="23" grpId="0" build="p"/>
      <p:bldP spid="24" grpId="0" build="p"/>
      <p:bldP spid="25" grpId="0" build="p"/>
      <p:bldP spid="2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4610199" cy="3995028"/>
          </a:xfrm>
        </p:spPr>
        <p:txBody>
          <a:bodyPr/>
          <a:lstStyle/>
          <a:p>
            <a:pPr marL="342900" indent="-342900">
              <a:buClr>
                <a:schemeClr val="accent2"/>
              </a:buClr>
              <a:buBlip>
                <a:blip r:embed="rId2"/>
              </a:buBlip>
            </a:pPr>
            <a:r>
              <a:rPr lang="el-GR" dirty="0"/>
              <a:t>Μια ερευνητική έκθεση της </a:t>
            </a:r>
            <a:r>
              <a:rPr lang="el-GR" dirty="0">
                <a:hlinkClick r:id="rId3"/>
              </a:rPr>
              <a:t>Capgemini</a:t>
            </a:r>
            <a:r>
              <a:rPr lang="el-GR" dirty="0"/>
              <a:t> για το 2020, έδειξε ότι σχεδόν ο μισός παγκόσμιος πληθυσμός εξακολουθεί να παραμένει εκτός του ψηφιακού περιβάλλοντος.</a:t>
            </a:r>
            <a:endParaRPr lang="en-GB" dirty="0"/>
          </a:p>
          <a:p>
            <a:pPr marL="342900" indent="-342900">
              <a:buClr>
                <a:schemeClr val="accent2"/>
              </a:buClr>
              <a:buBlip>
                <a:blip r:embed="rId4"/>
              </a:buBlip>
            </a:pPr>
            <a:endParaRPr lang="en-GB" dirty="0"/>
          </a:p>
          <a:p>
            <a:pPr marL="342900" indent="-342900">
              <a:buClr>
                <a:schemeClr val="accent2"/>
              </a:buClr>
              <a:buBlip>
                <a:blip r:embed="rId4"/>
              </a:buBlip>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Προκλήσεις του Ψηφιακού Αλφαβητισμού</a:t>
            </a:r>
            <a:endParaRPr lang="en-US" dirty="0"/>
          </a:p>
        </p:txBody>
      </p:sp>
      <p:pic>
        <p:nvPicPr>
          <p:cNvPr id="2" name="Picture 1">
            <a:extLst>
              <a:ext uri="{FF2B5EF4-FFF2-40B4-BE49-F238E27FC236}">
                <a16:creationId xmlns:a16="http://schemas.microsoft.com/office/drawing/2014/main" id="{D8302F4C-2304-8644-594C-71705082A21E}"/>
              </a:ext>
            </a:extLst>
          </p:cNvPr>
          <p:cNvPicPr>
            <a:picLocks noChangeAspect="1"/>
          </p:cNvPicPr>
          <p:nvPr/>
        </p:nvPicPr>
        <p:blipFill>
          <a:blip r:embed="rId5"/>
          <a:stretch>
            <a:fillRect/>
          </a:stretch>
        </p:blipFill>
        <p:spPr>
          <a:xfrm>
            <a:off x="5822550" y="1395919"/>
            <a:ext cx="5434360" cy="4066162"/>
          </a:xfrm>
          <a:prstGeom prst="rect">
            <a:avLst/>
          </a:prstGeom>
        </p:spPr>
      </p:pic>
      <p:sp>
        <p:nvSpPr>
          <p:cNvPr id="6" name="TextBox 5">
            <a:extLst>
              <a:ext uri="{FF2B5EF4-FFF2-40B4-BE49-F238E27FC236}">
                <a16:creationId xmlns:a16="http://schemas.microsoft.com/office/drawing/2014/main" id="{5051714C-9373-A04F-1CC8-253532FCC789}"/>
              </a:ext>
            </a:extLst>
          </p:cNvPr>
          <p:cNvSpPr txBox="1"/>
          <p:nvPr/>
        </p:nvSpPr>
        <p:spPr>
          <a:xfrm>
            <a:off x="5938735" y="5505466"/>
            <a:ext cx="6099242" cy="244682"/>
          </a:xfrm>
          <a:prstGeom prst="rect">
            <a:avLst/>
          </a:prstGeom>
          <a:noFill/>
        </p:spPr>
        <p:txBody>
          <a:bodyPr wrap="square">
            <a:spAutoFit/>
          </a:bodyPr>
          <a:lstStyle/>
          <a:p>
            <a:pPr marL="0" lvl="0" indent="0" algn="l" rtl="0">
              <a:lnSpc>
                <a:spcPct val="90000"/>
              </a:lnSpc>
              <a:spcBef>
                <a:spcPts val="0"/>
              </a:spcBef>
              <a:spcAft>
                <a:spcPts val="0"/>
              </a:spcAft>
              <a:buNone/>
            </a:pPr>
            <a:r>
              <a:rPr lang="en-GB" sz="1100" u="sng" dirty="0">
                <a:solidFill>
                  <a:schemeClr val="hlink"/>
                </a:solidFill>
                <a:hlinkClick r:id="rId6"/>
              </a:rPr>
              <a:t>https://www.businessinsider.com/chart-of-the-day-why-americans-dont-use-the-internet-2010-8</a:t>
            </a:r>
            <a:r>
              <a:rPr lang="en-GB" sz="1100" dirty="0"/>
              <a:t> </a:t>
            </a:r>
          </a:p>
        </p:txBody>
      </p:sp>
    </p:spTree>
    <p:extLst>
      <p:ext uri="{BB962C8B-B14F-4D97-AF65-F5344CB8AC3E}">
        <p14:creationId xmlns:p14="http://schemas.microsoft.com/office/powerpoint/2010/main" val="667922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sz="2200" b="1" dirty="0">
                <a:solidFill>
                  <a:schemeClr val="accent2"/>
                </a:solidFill>
              </a:rPr>
              <a:t>Κόστος</a:t>
            </a:r>
            <a:r>
              <a:rPr lang="en-GB" sz="2200" b="1" dirty="0">
                <a:solidFill>
                  <a:schemeClr val="accent2"/>
                </a:solidFill>
              </a:rPr>
              <a:t>: </a:t>
            </a:r>
            <a:r>
              <a:rPr lang="el-GR" sz="2200" dirty="0"/>
              <a:t>οι </a:t>
            </a:r>
            <a:r>
              <a:rPr lang="el-GR" sz="2200" u="sng" dirty="0">
                <a:solidFill>
                  <a:srgbClr val="90A184"/>
                </a:solidFill>
              </a:rPr>
              <a:t>στατιστικές</a:t>
            </a:r>
            <a:r>
              <a:rPr lang="el-GR" sz="2200" dirty="0"/>
              <a:t> δείχνουν ότι το 40% του συνόλου των μη συνδεδεμένων ατόμων που ζουν σε συνθήκες φτώχειας δηλώνουν ότι δεν έχουν χρησιμοποιήσει ποτέ το διαδίκτυο επειδή η συνδρομή είναι πολύ ακριβή, ενώ το 56% των μη συνδεδεμένων ατόμων ηλικίας 22 έως 36 ετών δηλώνουν ότι το κόστος μιας συσκευής είναι ο λόγος που δεν έχουν χρησιμοποιήσει ποτέ το διαδίκτυο. </a:t>
            </a:r>
            <a:endParaRPr lang="en-GB" sz="2200" dirty="0"/>
          </a:p>
          <a:p>
            <a:pPr marL="342900" indent="-342900">
              <a:buClr>
                <a:schemeClr val="accent2"/>
              </a:buClr>
              <a:buBlip>
                <a:blip r:embed="rId2"/>
              </a:buBlip>
            </a:pPr>
            <a:r>
              <a:rPr lang="el-GR" sz="2200" b="1" dirty="0">
                <a:solidFill>
                  <a:schemeClr val="accent2"/>
                </a:solidFill>
              </a:rPr>
              <a:t>Πολυπλοκότητα: </a:t>
            </a:r>
            <a:r>
              <a:rPr lang="el-GR" sz="2200" dirty="0"/>
              <a:t>όπως προκύπτει από πρόσφατη </a:t>
            </a:r>
            <a:r>
              <a:rPr lang="el-GR" sz="2200" dirty="0">
                <a:hlinkClick r:id="rId3"/>
              </a:rPr>
              <a:t>έκθεση</a:t>
            </a:r>
            <a:r>
              <a:rPr lang="el-GR" sz="2200" dirty="0"/>
              <a:t>, δεν έχουν εξοικειωθεί όλοι οι εργαζόμενοι με τα σύγχρονα εργαλεία πληροφόρησης και επικοινωνίας στην επαγγελματική τους ζωή.</a:t>
            </a:r>
            <a:endParaRPr lang="en-GB" sz="2200" dirty="0"/>
          </a:p>
          <a:p>
            <a:pPr marL="342900" indent="-342900">
              <a:buClr>
                <a:schemeClr val="accent2"/>
              </a:buClr>
              <a:buBlip>
                <a:blip r:embed="rId2"/>
              </a:buBlip>
            </a:pPr>
            <a:r>
              <a:rPr lang="el-GR" sz="2200" dirty="0"/>
              <a:t>«</a:t>
            </a:r>
            <a:r>
              <a:rPr lang="el-GR" sz="2200" b="1" dirty="0">
                <a:solidFill>
                  <a:schemeClr val="accent2"/>
                </a:solidFill>
              </a:rPr>
              <a:t>Έλλειψη ενδιαφέροντος</a:t>
            </a:r>
            <a:r>
              <a:rPr lang="el-GR" sz="2200" dirty="0"/>
              <a:t>»: υπάρχει ανάγκη για ουσιαστικές ευκαιρίες εκμάθησης ψηφιακών δεξιοτήτων, ώστε να αυξηθεί το ενδιαφέρον των εργαζομένων και των ηλικιωμένων να αναπτύξουν τις δεξιότητές τους ως προς τον ψηφιακό γραμματισμό.</a:t>
            </a:r>
            <a:endParaRPr lang="en-GB" sz="2200" dirty="0"/>
          </a:p>
          <a:p>
            <a:pPr marL="0" indent="0">
              <a:buClr>
                <a:schemeClr val="accent2"/>
              </a:buClr>
            </a:pPr>
            <a:endParaRPr lang="en-GB" dirty="0"/>
          </a:p>
          <a:p>
            <a:pPr marL="342900" indent="-342900">
              <a:buClr>
                <a:schemeClr val="accent2"/>
              </a:buClr>
              <a:buBlip>
                <a:blip r:embed="rId4"/>
              </a:buBlip>
            </a:pPr>
            <a:endParaRPr lang="en-GB" dirty="0"/>
          </a:p>
          <a:p>
            <a:pPr marL="342900" indent="-342900">
              <a:buClr>
                <a:schemeClr val="accent2"/>
              </a:buClr>
              <a:buBlip>
                <a:blip r:embed="rId4"/>
              </a:buBlip>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Προκλήσεις του Ψηφιακού Αλφαβητισμού</a:t>
            </a:r>
            <a:endParaRPr lang="en-US" dirty="0"/>
          </a:p>
        </p:txBody>
      </p:sp>
    </p:spTree>
    <p:extLst>
      <p:ext uri="{BB962C8B-B14F-4D97-AF65-F5344CB8AC3E}">
        <p14:creationId xmlns:p14="http://schemas.microsoft.com/office/powerpoint/2010/main" val="17717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l-GR" dirty="0"/>
              <a:t>«Η επιτυχία δεν είναι οριστική, η αποτυχία δεν είναι μοιραία: αυτό που μετράει είναι το θάρρος να συνεχίσεις».</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r>
              <a:rPr lang="en-IE" sz="2200" b="1" i="0" dirty="0"/>
              <a:t>Winston Churchill</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One glowing light up arrow among other down arrows on green pastel color background">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blip>
          <a:srcRect l="8234" r="8234"/>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9650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dirty="0"/>
              <a:t>Έχοντας ξεφύγει από την παραδοσιακή θεώρηση του «ψηφιακού αλφαβητισμού» ως βασικής γνώσης δεξιοτήτων πληροφορικής, μπορούμε τώρα να προχωρήσουμε στην εξέταση του ολοένα διευρυνόμενου καταλόγου δεξιοτήτων, πρακτικών και συμπεριφορών που συνήθως συνδέονται με τον ψηφιακό αλφαβητισμό, ή αλλιώς, ποιες γνώσεις χρειάζονται για να είναι κανείς ψηφιακά αλφαβητισμένος στην ταχέως μεταβαλλόμενη κοινωνία μας.</a:t>
            </a:r>
            <a:endParaRPr lang="en-GB" dirty="0"/>
          </a:p>
          <a:p>
            <a:pPr marL="342900" indent="-342900">
              <a:buClr>
                <a:schemeClr val="accent2"/>
              </a:buClr>
              <a:buBlip>
                <a:blip r:embed="rId3"/>
              </a:buBlip>
            </a:pPr>
            <a:endParaRPr lang="en-GB" dirty="0"/>
          </a:p>
          <a:p>
            <a:pPr marL="342900" indent="-342900">
              <a:buClr>
                <a:schemeClr val="accent2"/>
              </a:buClr>
              <a:buBlip>
                <a:blip r:embed="rId3"/>
              </a:buBlip>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Δεξιότητες Ψηφιακού Αλφαβητισμού</a:t>
            </a:r>
            <a:endParaRPr lang="en-US" dirty="0"/>
          </a:p>
        </p:txBody>
      </p:sp>
    </p:spTree>
    <p:extLst>
      <p:ext uri="{BB962C8B-B14F-4D97-AF65-F5344CB8AC3E}">
        <p14:creationId xmlns:p14="http://schemas.microsoft.com/office/powerpoint/2010/main" val="3188549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b="1" dirty="0">
                <a:solidFill>
                  <a:schemeClr val="accent2"/>
                </a:solidFill>
              </a:rPr>
              <a:t>Δεξιότητες Κριτικής Σκέψης</a:t>
            </a:r>
            <a:r>
              <a:rPr lang="en-GB" b="1" dirty="0">
                <a:solidFill>
                  <a:schemeClr val="accent2"/>
                </a:solidFill>
              </a:rPr>
              <a:t>: </a:t>
            </a:r>
            <a:r>
              <a:rPr lang="el-GR" dirty="0"/>
              <a:t>απαραίτητες δεξιότητες, καθώς συχνά καλείστε να έρθετε αντιμέτωποι με διάφορες πληροφορίες σε διαφορετικές μορφές - η αναζήτηση, η διαλογή, η αξιολόγηση, η εφαρμογή και η παραγωγή πληροφοριών αποτελούν διαδικασίες που απαιτούν κριτική σκέψη.</a:t>
            </a:r>
          </a:p>
          <a:p>
            <a:pPr marL="342900" indent="-342900">
              <a:buClr>
                <a:schemeClr val="accent2"/>
              </a:buClr>
              <a:buBlip>
                <a:blip r:embed="rId2"/>
              </a:buBlip>
            </a:pPr>
            <a:r>
              <a:rPr lang="el-GR" b="1" dirty="0">
                <a:solidFill>
                  <a:schemeClr val="accent2"/>
                </a:solidFill>
              </a:rPr>
              <a:t>Επικοινωνία</a:t>
            </a:r>
            <a:r>
              <a:rPr lang="en-GB" b="1" dirty="0">
                <a:solidFill>
                  <a:schemeClr val="accent2"/>
                </a:solidFill>
              </a:rPr>
              <a:t>: </a:t>
            </a:r>
            <a:r>
              <a:rPr lang="el-GR" dirty="0"/>
              <a:t>βασική πτυχή του ψηφιακού αλφαβητισμού - απαιτείται όταν επικοινωνείτε σε εικονικές αίθουσες επικοινωνίας, και αποτελεί την ικανότητα να εκφράζετε με σαφήνεια τις ιδέες σας, να κάνετε σχετικές ερωτήσεις, να διατηρείτε το σεβασμό, να εμπνέετε εμπιστοσύνη κ.λπ.</a:t>
            </a: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Δεξιότητες Ψηφιακού Αλφαβητισμού</a:t>
            </a:r>
            <a:endParaRPr lang="en-US" dirty="0"/>
          </a:p>
        </p:txBody>
      </p:sp>
    </p:spTree>
    <p:extLst>
      <p:ext uri="{BB962C8B-B14F-4D97-AF65-F5344CB8AC3E}">
        <p14:creationId xmlns:p14="http://schemas.microsoft.com/office/powerpoint/2010/main" val="149790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b="1" dirty="0">
                <a:solidFill>
                  <a:schemeClr val="accent2"/>
                </a:solidFill>
              </a:rPr>
              <a:t>Πρακτικές Τεχνικές</a:t>
            </a:r>
            <a:r>
              <a:rPr lang="el-GR" b="1" i="1" dirty="0">
                <a:solidFill>
                  <a:schemeClr val="accent2"/>
                </a:solidFill>
              </a:rPr>
              <a:t> </a:t>
            </a:r>
            <a:r>
              <a:rPr lang="el-GR" b="1" dirty="0">
                <a:solidFill>
                  <a:schemeClr val="accent2"/>
                </a:solidFill>
              </a:rPr>
              <a:t>Δεξιότητες</a:t>
            </a:r>
            <a:r>
              <a:rPr lang="en-GB" b="1" dirty="0">
                <a:solidFill>
                  <a:schemeClr val="accent2"/>
                </a:solidFill>
              </a:rPr>
              <a:t>: </a:t>
            </a:r>
            <a:r>
              <a:rPr lang="el-GR" dirty="0"/>
              <a:t>χρήση της τεχνολογίας για την πρόσβαση, τη διαχείριση, τον χειρισμό και τη δημιουργία πληροφοριών με ηθικό και βιώσιμο τρόπο. Πρόκειται για μία συνεχή διαδικασία, λόγω της συνεχούς ανάπτυξης νέων εφαρμογών και εξελίξεων στον τεχνολογικό τομέα, οπότε είναι απαραίτητο να είμαστε ενημερωμένοι!</a:t>
            </a:r>
            <a:endParaRPr lang="en-GB" dirty="0"/>
          </a:p>
          <a:p>
            <a:pPr marL="342900" indent="-342900">
              <a:buClr>
                <a:schemeClr val="accent2"/>
              </a:buClr>
              <a:buBlip>
                <a:blip r:embed="rId3"/>
              </a:buBlip>
            </a:pPr>
            <a:endParaRPr lang="en-GB" dirty="0"/>
          </a:p>
          <a:p>
            <a:pPr marL="342900" indent="-342900">
              <a:buClr>
                <a:schemeClr val="accent2"/>
              </a:buClr>
              <a:buBlip>
                <a:blip r:embed="rId3"/>
              </a:buBlip>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Δεξιότητες Ψηφιακού Αλφαβητισμού</a:t>
            </a:r>
            <a:endParaRPr lang="en-US" dirty="0"/>
          </a:p>
        </p:txBody>
      </p:sp>
    </p:spTree>
    <p:extLst>
      <p:ext uri="{BB962C8B-B14F-4D97-AF65-F5344CB8AC3E}">
        <p14:creationId xmlns:p14="http://schemas.microsoft.com/office/powerpoint/2010/main" val="45243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b="1" dirty="0">
                <a:solidFill>
                  <a:schemeClr val="accent2"/>
                </a:solidFill>
              </a:rPr>
              <a:t>Δεξιότητες Συνεργασίας και Δημιουργικότητας</a:t>
            </a:r>
            <a:r>
              <a:rPr lang="en-GB" b="1" dirty="0">
                <a:solidFill>
                  <a:schemeClr val="accent2"/>
                </a:solidFill>
              </a:rPr>
              <a:t>:</a:t>
            </a:r>
            <a:r>
              <a:rPr lang="el-GR" b="1" dirty="0">
                <a:solidFill>
                  <a:schemeClr val="accent2"/>
                </a:solidFill>
              </a:rPr>
              <a:t> </a:t>
            </a:r>
            <a:r>
              <a:rPr lang="el-GR" dirty="0"/>
              <a:t>το να μαθαίνεις να συνεργάζεσαι με άλλους είναι μια δεξιότητα ζωής, και η τεχνολογία μπορεί να κάνει τη συνεργασία και την ομαδική εργασία πολύ πιο εύκολη.</a:t>
            </a:r>
          </a:p>
          <a:p>
            <a:pPr marL="0" indent="0">
              <a:buClr>
                <a:schemeClr val="accent2"/>
              </a:buClr>
            </a:pPr>
            <a:endParaRPr lang="en-GB" dirty="0"/>
          </a:p>
          <a:p>
            <a:pPr marL="342900" indent="-342900">
              <a:buClr>
                <a:schemeClr val="accent2"/>
              </a:buClr>
              <a:buFont typeface="Arial" panose="020B0604020202020204" pitchFamily="34" charset="0"/>
              <a:buChar char="•"/>
            </a:pPr>
            <a:r>
              <a:rPr lang="el-GR" dirty="0"/>
              <a:t>Για παράδειγμα, η χρήση διαδικτυακών πλατφορμών επιτρέπει στους χρήστες να επεξεργάζονται και να τροποποιούν τόσο το περιεχόμενο, όσο και τη δομή, με συνεργατικό τρόπο. </a:t>
            </a:r>
          </a:p>
          <a:p>
            <a:pPr marL="342900" indent="-342900">
              <a:buClr>
                <a:schemeClr val="accent2"/>
              </a:buClr>
              <a:buFont typeface="Arial" panose="020B0604020202020204" pitchFamily="34" charset="0"/>
              <a:buChar char="•"/>
            </a:pPr>
            <a:endParaRPr lang="el-GR" dirty="0"/>
          </a:p>
          <a:p>
            <a:pPr marL="342900" indent="-342900">
              <a:buClr>
                <a:schemeClr val="accent2"/>
              </a:buClr>
              <a:buFont typeface="Arial" panose="020B0604020202020204" pitchFamily="34" charset="0"/>
              <a:buChar char="•"/>
            </a:pPr>
            <a:r>
              <a:rPr lang="el-GR" dirty="0"/>
              <a:t>Επιπλέον, η συνεργασία θα οδηγήσει στην ανάπτυξη καινοτόμων και δημιουργικών ιδεών και λύσεων για το μέλλον της εταιρείας/του οργανισμού.</a:t>
            </a:r>
            <a:endParaRPr lang="en-GB" dirty="0"/>
          </a:p>
          <a:p>
            <a:pPr marL="342900" indent="-342900">
              <a:buClr>
                <a:schemeClr val="accent2"/>
              </a:buClr>
              <a:buBlip>
                <a:blip r:embed="rId3"/>
              </a:buBlip>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Δεξιότητες Ψηφιακού Αλφαβητισμού</a:t>
            </a:r>
            <a:endParaRPr lang="en-US" dirty="0"/>
          </a:p>
        </p:txBody>
      </p:sp>
    </p:spTree>
    <p:extLst>
      <p:ext uri="{BB962C8B-B14F-4D97-AF65-F5344CB8AC3E}">
        <p14:creationId xmlns:p14="http://schemas.microsoft.com/office/powerpoint/2010/main" val="24141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b="1" dirty="0">
                <a:solidFill>
                  <a:schemeClr val="accent2"/>
                </a:solidFill>
              </a:rPr>
              <a:t>Δεξιότητες Διαδικτυακής Ασφάλειας</a:t>
            </a:r>
            <a:r>
              <a:rPr lang="en-GB" b="1" dirty="0">
                <a:solidFill>
                  <a:schemeClr val="accent2"/>
                </a:solidFill>
              </a:rPr>
              <a:t>: </a:t>
            </a:r>
            <a:r>
              <a:rPr lang="el-GR" dirty="0"/>
              <a:t>ο εντοπισμός πιθανών κινδύνων και η κατανόηση της σημασίας της προσωπικής σας ασφάλειας όταν εργάζεστε στο διαδίκτυο είναι επίσης ζωτικής σημασίας στη διαδικασία της ψηφιακής ανάπτυξης.</a:t>
            </a:r>
          </a:p>
          <a:p>
            <a:pPr marL="0" indent="0">
              <a:buClr>
                <a:schemeClr val="accent2"/>
              </a:buClr>
            </a:pPr>
            <a:endParaRPr lang="en-GB" dirty="0"/>
          </a:p>
          <a:p>
            <a:pPr marL="342900" indent="-342900">
              <a:buClr>
                <a:schemeClr val="accent2"/>
              </a:buClr>
              <a:buBlip>
                <a:blip r:embed="rId2"/>
              </a:buBlip>
            </a:pPr>
            <a:r>
              <a:rPr lang="el-GR" b="1" dirty="0">
                <a:solidFill>
                  <a:schemeClr val="accent2"/>
                </a:solidFill>
              </a:rPr>
              <a:t>Ψηφιακή Κουλτούρα</a:t>
            </a:r>
            <a:r>
              <a:rPr lang="en-GB" b="1" dirty="0">
                <a:solidFill>
                  <a:schemeClr val="accent2"/>
                </a:solidFill>
              </a:rPr>
              <a:t>: </a:t>
            </a:r>
            <a:r>
              <a:rPr lang="el-GR" dirty="0"/>
              <a:t>αναφέρεται στην κουλτούρα που διαμορφώνεται από τις ραγδαίες τεχνολογικές εξελίξεις και τη χρήση ψηφιακών εργαλείων και τεχνολογιών εντός μιας ομάδας.</a:t>
            </a:r>
            <a:endParaRPr lang="en-GB" dirty="0"/>
          </a:p>
          <a:p>
            <a:pPr marL="342900" indent="-342900">
              <a:buClr>
                <a:schemeClr val="accent2"/>
              </a:buClr>
              <a:buBlip>
                <a:blip r:embed="rId3"/>
              </a:buBlip>
            </a:pPr>
            <a:endParaRPr lang="en-GB" dirty="0"/>
          </a:p>
          <a:p>
            <a:pPr marL="342900" indent="-342900">
              <a:buClr>
                <a:schemeClr val="accent2"/>
              </a:buClr>
              <a:buBlip>
                <a:blip r:embed="rId3"/>
              </a:buBlip>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Δεξιότητες Ψηφιακού Αλφαβητισμού</a:t>
            </a:r>
            <a:endParaRPr lang="en-US" dirty="0"/>
          </a:p>
        </p:txBody>
      </p:sp>
    </p:spTree>
    <p:extLst>
      <p:ext uri="{BB962C8B-B14F-4D97-AF65-F5344CB8AC3E}">
        <p14:creationId xmlns:p14="http://schemas.microsoft.com/office/powerpoint/2010/main" val="94820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dirty="0"/>
              <a:t>Αξίζει να σημειωθεί ότι ο ψηφιακός αλφαβητισμός αλλάζει με την πάροδο του χρόνου και σε διαφορετικά πλαίσια (π.χ. ακαδημαϊκό ή επαγγελματικό περιβάλλον), επομένως αποτελεί ουσιαστικά ένα σύνολο δεξιοτήτων, πρακτικών και συμπεριφορών που πρέπει να επικαιροποιούνται συνεχώς, ανάλογα με τις νέες τεχνολογικές εξελίξεις και τις νέες τάσεις που διαμορφώνονται στον επαγγελματικό ή ακαδημαϊκό τομέα.</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Δεξιότητες Ψηφιακού Αλφαβητισμού</a:t>
            </a:r>
            <a:endParaRPr lang="en-US" dirty="0"/>
          </a:p>
        </p:txBody>
      </p:sp>
    </p:spTree>
    <p:extLst>
      <p:ext uri="{BB962C8B-B14F-4D97-AF65-F5344CB8AC3E}">
        <p14:creationId xmlns:p14="http://schemas.microsoft.com/office/powerpoint/2010/main" val="101546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dirty="0"/>
              <a:t>Επομένως, «οι ψηφιακοί γραμματισμοί είναι εκείνες οι ικανότητες που καθιστούν το άτομο ικανό να ζει, να μαθαίνει και να εργάζεται σε μια ψηφιακή κοινωνία». Οι ψηφιακοί γραμματισμοί είναι μια περιεκτική έννοια εντός της οποίας μπορούν να συμπεριληφθούν διάφορες άλλες ικανότητες. </a:t>
            </a:r>
          </a:p>
          <a:p>
            <a:pPr marL="342900" indent="-342900">
              <a:buClr>
                <a:schemeClr val="accent2"/>
              </a:buClr>
              <a:buBlip>
                <a:blip r:embed="rId2"/>
              </a:buBlip>
            </a:pPr>
            <a:r>
              <a:rPr lang="el-GR" dirty="0"/>
              <a:t>Στην επόμενη διαφάνεια μπορείτε να δείτε το μοντέλο των ψηφιακών γραμματισμών, το οποίο περιλαμβάνει επτά πτυχές.</a:t>
            </a: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Δεξιότητες Ψηφιακού Αλφαβητισμού</a:t>
            </a:r>
            <a:endParaRPr lang="en-US" dirty="0"/>
          </a:p>
        </p:txBody>
      </p:sp>
    </p:spTree>
    <p:extLst>
      <p:ext uri="{BB962C8B-B14F-4D97-AF65-F5344CB8AC3E}">
        <p14:creationId xmlns:p14="http://schemas.microsoft.com/office/powerpoint/2010/main" val="108236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65257"/>
            <a:ext cx="10689986" cy="3995028"/>
          </a:xfrm>
        </p:spPr>
        <p:txBody>
          <a:bodyPr/>
          <a:lstStyle/>
          <a:p>
            <a:pPr marL="342900" indent="-342900">
              <a:buClr>
                <a:schemeClr val="accent2"/>
              </a:buClr>
              <a:buBlip>
                <a:blip r:embed="rId2"/>
              </a:buBlip>
            </a:pPr>
            <a:r>
              <a:rPr lang="el-GR" dirty="0"/>
              <a:t>Σε αυτή την ενότητα, οι ηγέτες των Οργανώσεων του Τριτογενούς Τομέα (TSO) θα ενημερωθούν για το τι είναι ο ψηφιακός αλφαβητισμός, γιατί είναι σημαντικός, και γιατί μπορεί να είναι τόσο επωφελής για τους οργανισμούς τους.</a:t>
            </a:r>
          </a:p>
          <a:p>
            <a:pPr marL="0" indent="0">
              <a:buClr>
                <a:schemeClr val="accent2"/>
              </a:buClr>
            </a:pPr>
            <a:endParaRPr lang="el-GR" dirty="0"/>
          </a:p>
          <a:p>
            <a:pPr marL="342900" indent="-342900">
              <a:buClr>
                <a:schemeClr val="accent2"/>
              </a:buClr>
              <a:buBlip>
                <a:blip r:embed="rId2"/>
              </a:buBlip>
            </a:pPr>
            <a:r>
              <a:rPr lang="el-GR" dirty="0"/>
              <a:t>Επιπλέον, αυτή η ενότητα θα τούς ενημερώσει σχετικά με τα διάφορα διαδικτυακά εργαλεία και τις χρήσεις τους στον τομέα της συνεργασίας μεταξύ των οργανισμών, τη δημιουργικότητα και την ασφάλεια.</a:t>
            </a:r>
          </a:p>
          <a:p>
            <a:pPr marL="342900" indent="-342900">
              <a:buClr>
                <a:schemeClr val="accent2"/>
              </a:buClr>
              <a:buBlip>
                <a:blip r:embed="rId2"/>
              </a:buBlip>
            </a:pPr>
            <a:endParaRPr lang="el-GR" dirty="0"/>
          </a:p>
          <a:p>
            <a:pPr marL="342900" indent="-342900">
              <a:buClr>
                <a:schemeClr val="accent2"/>
              </a:buClr>
              <a:buBlip>
                <a:blip r:embed="rId2"/>
              </a:buBlip>
            </a:pPr>
            <a:r>
              <a:rPr lang="el-GR" dirty="0"/>
              <a:t>Τέλος, οι ηγέτες θα κατανοήσουν πώς μπορούν να εφαρμόσουν πολιτικές ψηφιακού μάρκετινγκ στους οργανισμούς τους, καθώς και πώς μπορεί να εισαχθεί η ψηφιακή εταιρική κουλτούρα στις επιχειρησιακές τους πολιτικές.</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Εισαγωγή</a:t>
            </a:r>
            <a:endParaRPr lang="en-US" dirty="0"/>
          </a:p>
        </p:txBody>
      </p:sp>
    </p:spTree>
    <p:extLst>
      <p:ext uri="{BB962C8B-B14F-4D97-AF65-F5344CB8AC3E}">
        <p14:creationId xmlns:p14="http://schemas.microsoft.com/office/powerpoint/2010/main" val="62454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EC3076A1-0261-FD52-DE4F-4A4C2947CB34}"/>
              </a:ext>
            </a:extLst>
          </p:cNvPr>
          <p:cNvSpPr txBox="1"/>
          <p:nvPr/>
        </p:nvSpPr>
        <p:spPr>
          <a:xfrm>
            <a:off x="1454982" y="6031166"/>
            <a:ext cx="10191838" cy="359506"/>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nSpc>
                <a:spcPct val="120000"/>
              </a:lnSpc>
              <a:spcBef>
                <a:spcPts val="0"/>
              </a:spcBef>
              <a:spcAft>
                <a:spcPts val="1000"/>
              </a:spcAft>
            </a:pPr>
            <a:r>
              <a:rPr lang="el-GR" sz="1400" b="1" cap="small"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διαγραμμα</a:t>
            </a:r>
            <a:r>
              <a:rPr lang="es-ES_tradnl" sz="1400" b="1" cap="small"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1:</a:t>
            </a:r>
            <a:r>
              <a:rPr lang="es-ES_tradnl" b="1" cap="small"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1400" b="1" cap="small" dirty="0">
                <a:solidFill>
                  <a:srgbClr val="595959"/>
                </a:solidFill>
                <a:latin typeface="Calibri" panose="020F0502020204030204" pitchFamily="34" charset="0"/>
                <a:ea typeface="Times New Roman" panose="02020603050405020304" pitchFamily="18" charset="0"/>
                <a:cs typeface="Times New Roman" panose="02020603050405020304" pitchFamily="18" charset="0"/>
              </a:rPr>
              <a:t>Οι </a:t>
            </a:r>
            <a:r>
              <a:rPr lang="el-GR" sz="1400" b="1" cap="small" dirty="0" err="1">
                <a:solidFill>
                  <a:srgbClr val="595959"/>
                </a:solidFill>
                <a:latin typeface="Calibri" panose="020F0502020204030204" pitchFamily="34" charset="0"/>
                <a:ea typeface="Times New Roman" panose="02020603050405020304" pitchFamily="18" charset="0"/>
                <a:cs typeface="Times New Roman" panose="02020603050405020304" pitchFamily="18" charset="0"/>
              </a:rPr>
              <a:t>Επτα</a:t>
            </a:r>
            <a:r>
              <a:rPr lang="el-GR" sz="1400" b="1" cap="small"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1400" b="1" cap="small" dirty="0" err="1">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Πτυχεσ</a:t>
            </a:r>
            <a:r>
              <a:rPr lang="el-GR" sz="1400" b="1" cap="small"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Των </a:t>
            </a:r>
            <a:r>
              <a:rPr lang="el-GR" sz="1400" b="1" cap="small" dirty="0" err="1">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Ψηφιακων</a:t>
            </a:r>
            <a:r>
              <a:rPr lang="el-GR" sz="1400" b="1" cap="small"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1400" b="1" cap="small" dirty="0" err="1">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Γραμματισμων</a:t>
            </a:r>
            <a:r>
              <a:rPr lang="el-GR" sz="1400" b="1" cap="small"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400" b="1" cap="small"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a:t>
            </a:r>
            <a:r>
              <a:rPr lang="el-GR" sz="1400" b="1" cap="small" dirty="0" err="1">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πηγη</a:t>
            </a:r>
            <a:r>
              <a:rPr lang="en-GB" sz="1400" b="1" cap="small"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400" b="1" u="sng" cap="small"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https://www.jisc.ac.uk/guides/developing-digital-literacies</a:t>
            </a:r>
            <a:r>
              <a:rPr lang="en-GB" sz="1400" b="1" cap="small"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b="1" cap="small" dirty="0">
              <a:solidFill>
                <a:schemeClr val="accent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7385698-56C1-D889-7CE7-A8CB639FAAFE}"/>
              </a:ext>
            </a:extLst>
          </p:cNvPr>
          <p:cNvPicPr>
            <a:picLocks noChangeAspect="1"/>
          </p:cNvPicPr>
          <p:nvPr/>
        </p:nvPicPr>
        <p:blipFill>
          <a:blip r:embed="rId4"/>
          <a:stretch>
            <a:fillRect/>
          </a:stretch>
        </p:blipFill>
        <p:spPr>
          <a:xfrm>
            <a:off x="1715526" y="467328"/>
            <a:ext cx="8760947" cy="5551491"/>
          </a:xfrm>
          <a:prstGeom prst="rect">
            <a:avLst/>
          </a:prstGeom>
        </p:spPr>
      </p:pic>
    </p:spTree>
    <p:extLst>
      <p:ext uri="{BB962C8B-B14F-4D97-AF65-F5344CB8AC3E}">
        <p14:creationId xmlns:p14="http://schemas.microsoft.com/office/powerpoint/2010/main" val="415333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Clr>
                <a:schemeClr val="accent2"/>
              </a:buClr>
              <a:buBlip>
                <a:blip r:embed="rId2"/>
              </a:buBlip>
            </a:pPr>
            <a:r>
              <a:rPr lang="el-GR" dirty="0"/>
              <a:t>Οι Ψηφιακοί Ηγέτες θα πρέπει να εμπνέουν τους άλλους και να επηρεάζουν τις αποφάσεις και τις απόψεις τους, ούτως ώστε να αναπτυχθεί ειλικρινής δέσμευση για την επίτευξη των ψηφιακών στόχων του οργανισμού, καθώς και η ανάπτυξη της σταδιοδρομίας και η αύξηση της παραγωγικότητας και της απόδοσής του. </a:t>
            </a:r>
          </a:p>
          <a:p>
            <a:pPr marL="342900" indent="-342900">
              <a:buClr>
                <a:schemeClr val="accent2"/>
              </a:buClr>
              <a:buBlip>
                <a:blip r:embed="rId2"/>
              </a:buBlip>
            </a:pPr>
            <a:endParaRPr lang="el-GR" dirty="0"/>
          </a:p>
          <a:p>
            <a:pPr marL="342900" indent="-342900">
              <a:buClr>
                <a:schemeClr val="accent2"/>
              </a:buClr>
              <a:buBlip>
                <a:blip r:embed="rId2"/>
              </a:buBlip>
            </a:pPr>
            <a:r>
              <a:rPr lang="el-GR" dirty="0"/>
              <a:t>Οι επιτυχημένοι ψηφιακοί ηγέτες είναι εκείνοι που θα υιοθετήσουν εργαλεία που θα τους επιτρέψουν να διατηρήσουν τους στόχους του οργανισμού και να εργαστούν για την επίτευξή τους.</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Ψηφιακή Ηγεσία</a:t>
            </a:r>
            <a:endParaRPr lang="en-US" dirty="0"/>
          </a:p>
        </p:txBody>
      </p:sp>
    </p:spTree>
    <p:extLst>
      <p:ext uri="{BB962C8B-B14F-4D97-AF65-F5344CB8AC3E}">
        <p14:creationId xmlns:p14="http://schemas.microsoft.com/office/powerpoint/2010/main" val="308488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65257"/>
            <a:ext cx="10748352" cy="3995028"/>
          </a:xfrm>
        </p:spPr>
        <p:txBody>
          <a:bodyPr/>
          <a:lstStyle/>
          <a:p>
            <a:pPr marL="342900" indent="-342900">
              <a:buClr>
                <a:schemeClr val="accent2"/>
              </a:buClr>
              <a:buBlip>
                <a:blip r:embed="rId2"/>
              </a:buBlip>
            </a:pPr>
            <a:r>
              <a:rPr lang="el-GR" dirty="0"/>
              <a:t>Οι Ψηφιακοί Ηγέτες μπορούν να επωφεληθούν από την κατανόηση και την ενσωμάτωση σημαντικών εργαλείων συνεργασίας και διαχείρισης έργων (π.χ. </a:t>
            </a:r>
            <a:r>
              <a:rPr lang="el-GR" dirty="0" err="1"/>
              <a:t>Google</a:t>
            </a:r>
            <a:r>
              <a:rPr lang="el-GR" dirty="0"/>
              <a:t> </a:t>
            </a:r>
            <a:r>
              <a:rPr lang="el-GR" dirty="0" err="1"/>
              <a:t>Drive</a:t>
            </a:r>
            <a:r>
              <a:rPr lang="el-GR" dirty="0"/>
              <a:t>, </a:t>
            </a:r>
            <a:r>
              <a:rPr lang="el-GR" dirty="0" err="1"/>
              <a:t>Dropbox</a:t>
            </a:r>
            <a:r>
              <a:rPr lang="el-GR" dirty="0"/>
              <a:t>, </a:t>
            </a:r>
            <a:r>
              <a:rPr lang="el-GR" dirty="0" err="1"/>
              <a:t>Asana</a:t>
            </a:r>
            <a:r>
              <a:rPr lang="el-GR" dirty="0"/>
              <a:t>, </a:t>
            </a:r>
            <a:r>
              <a:rPr lang="el-GR" dirty="0" err="1"/>
              <a:t>Slack</a:t>
            </a:r>
            <a:r>
              <a:rPr lang="el-GR" dirty="0"/>
              <a:t>, </a:t>
            </a:r>
            <a:r>
              <a:rPr lang="el-GR" dirty="0" err="1"/>
              <a:t>Teams</a:t>
            </a:r>
            <a:r>
              <a:rPr lang="el-GR" dirty="0"/>
              <a:t>, </a:t>
            </a:r>
            <a:r>
              <a:rPr lang="el-GR" dirty="0" err="1"/>
              <a:t>Mailchimp</a:t>
            </a:r>
            <a:r>
              <a:rPr lang="el-GR" dirty="0"/>
              <a:t>), καθώς και από τη χρήση του ηλεκτρονικού ταχυδρομείου και του ημερολογίου της </a:t>
            </a:r>
            <a:r>
              <a:rPr lang="el-GR" dirty="0" err="1"/>
              <a:t>Google</a:t>
            </a:r>
            <a:r>
              <a:rPr lang="el-GR" dirty="0"/>
              <a:t> στις πρακτικές του οργανισμού τους. </a:t>
            </a:r>
          </a:p>
          <a:p>
            <a:pPr marL="342900" indent="-342900">
              <a:buClr>
                <a:schemeClr val="accent2"/>
              </a:buClr>
              <a:buBlip>
                <a:blip r:embed="rId2"/>
              </a:buBlip>
            </a:pPr>
            <a:endParaRPr lang="el-GR" dirty="0"/>
          </a:p>
          <a:p>
            <a:pPr marL="342900" indent="-342900">
              <a:buClr>
                <a:schemeClr val="accent2"/>
              </a:buClr>
              <a:buBlip>
                <a:blip r:embed="rId2"/>
              </a:buBlip>
            </a:pPr>
            <a:r>
              <a:rPr lang="el-GR" dirty="0"/>
              <a:t>Επιπλέον, οι δεξιότητες κοινωνικής δικτύωσης, σε συνδυασμό με την άριστη χρήση του μάρκετινγκ περιεχομένου, όπως ενημερώσεις κατάστασης στα μέσα κοινωνικής δικτύωσης, αναρτήσεις σε ιστολόγια, βίντεο, οπτικά ενημερωτικά γραφήματα (</a:t>
            </a:r>
            <a:r>
              <a:rPr lang="en-GB" dirty="0"/>
              <a:t>infographics)</a:t>
            </a:r>
            <a:r>
              <a:rPr lang="el-GR" dirty="0"/>
              <a:t> και διαδικτυακές ραδιοφωνικές μεταδόσεις</a:t>
            </a:r>
            <a:r>
              <a:rPr lang="en-GB" dirty="0"/>
              <a:t> </a:t>
            </a:r>
            <a:r>
              <a:rPr lang="el-GR" dirty="0"/>
              <a:t> (podcasts), καθώς και τα αναλυτικά στοιχεία για την κατανόηση της επισκεψιμότητας και της αλληλεπίδρασης με το περιεχόμενο, αποδεικνύονται πολύτιμα εργαλεία.</a:t>
            </a:r>
          </a:p>
          <a:p>
            <a:pPr marL="342900" indent="-342900">
              <a:buClr>
                <a:schemeClr val="accent2"/>
              </a:buClr>
              <a:buBlip>
                <a:blip r:embed="rId3"/>
              </a:buBlip>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Ψηφιακή Ηγεσία</a:t>
            </a:r>
            <a:endParaRPr lang="en-US" dirty="0"/>
          </a:p>
        </p:txBody>
      </p:sp>
    </p:spTree>
    <p:extLst>
      <p:ext uri="{BB962C8B-B14F-4D97-AF65-F5344CB8AC3E}">
        <p14:creationId xmlns:p14="http://schemas.microsoft.com/office/powerpoint/2010/main" val="3159112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183c36b7e0f_0_5"/>
          <p:cNvSpPr txBox="1">
            <a:spLocks noGrp="1"/>
          </p:cNvSpPr>
          <p:nvPr>
            <p:ph type="body" idx="1"/>
          </p:nvPr>
        </p:nvSpPr>
        <p:spPr>
          <a:xfrm>
            <a:off x="2009600" y="5468869"/>
            <a:ext cx="9452400" cy="365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l-GR" sz="1200" b="1" cap="small" dirty="0">
                <a:solidFill>
                  <a:srgbClr val="595959"/>
                </a:solidFill>
              </a:rPr>
              <a:t>ΣΧΗΜΑ</a:t>
            </a:r>
            <a:r>
              <a:rPr lang="en-GB" sz="1200" b="1" cap="small" dirty="0">
                <a:solidFill>
                  <a:srgbClr val="595959"/>
                </a:solidFill>
              </a:rPr>
              <a:t>: </a:t>
            </a:r>
            <a:r>
              <a:rPr lang="en-GB" sz="1200" u="sng" dirty="0">
                <a:solidFill>
                  <a:schemeClr val="hlink"/>
                </a:solidFill>
                <a:hlinkClick r:id="rId3"/>
              </a:rPr>
              <a:t>https://esheninger.blogspot.com/2020/05/the-vital-role-of-digital-leadership-in.html</a:t>
            </a:r>
            <a:r>
              <a:rPr lang="en-GB" sz="1200" dirty="0"/>
              <a:t> </a:t>
            </a:r>
            <a:endParaRPr sz="1200" dirty="0"/>
          </a:p>
        </p:txBody>
      </p:sp>
      <p:pic>
        <p:nvPicPr>
          <p:cNvPr id="3" name="Picture 2" descr="Diagram&#10;&#10;Description automatically generated">
            <a:extLst>
              <a:ext uri="{FF2B5EF4-FFF2-40B4-BE49-F238E27FC236}">
                <a16:creationId xmlns:a16="http://schemas.microsoft.com/office/drawing/2014/main" id="{29899736-2F0C-2A22-36F8-2DBDAE6D3973}"/>
              </a:ext>
            </a:extLst>
          </p:cNvPr>
          <p:cNvPicPr>
            <a:picLocks noChangeAspect="1"/>
          </p:cNvPicPr>
          <p:nvPr/>
        </p:nvPicPr>
        <p:blipFill>
          <a:blip r:embed="rId4"/>
          <a:stretch>
            <a:fillRect/>
          </a:stretch>
        </p:blipFill>
        <p:spPr>
          <a:xfrm>
            <a:off x="1369800" y="578796"/>
            <a:ext cx="9452400" cy="457244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2073728"/>
            <a:ext cx="10595237" cy="3821893"/>
          </a:xfrm>
        </p:spPr>
        <p:txBody>
          <a:bodyPr/>
          <a:lstStyle/>
          <a:p>
            <a:pPr marL="342900" indent="-342900">
              <a:buClr>
                <a:schemeClr val="accent2"/>
              </a:buClr>
              <a:buBlip>
                <a:blip r:embed="rId2"/>
              </a:buBlip>
            </a:pPr>
            <a:r>
              <a:rPr lang="el-GR" b="1" dirty="0">
                <a:solidFill>
                  <a:schemeClr val="accent2"/>
                </a:solidFill>
              </a:rPr>
              <a:t>Επένδυση σε κατάρτιση δεξιοτήτων</a:t>
            </a:r>
            <a:r>
              <a:rPr lang="en-GB" b="1" dirty="0">
                <a:solidFill>
                  <a:schemeClr val="accent2"/>
                </a:solidFill>
              </a:rPr>
              <a:t>: </a:t>
            </a:r>
            <a:r>
              <a:rPr lang="el-GR" dirty="0"/>
              <a:t>μια συνεχής εκπαίδευση θα διασφαλίσει ότι η ομάδα σας θα έχει τις απαιτούμενες δεξιότητες που χρειάζεται προκειμένου να επιτύχει σε ένα διαδικτυακό ή cloud-based περιβάλλον. </a:t>
            </a:r>
            <a:endParaRPr lang="en-GB" dirty="0"/>
          </a:p>
          <a:p>
            <a:pPr marL="342900" indent="-342900">
              <a:buClr>
                <a:schemeClr val="accent2"/>
              </a:buClr>
              <a:buBlip>
                <a:blip r:embed="rId2"/>
              </a:buBlip>
            </a:pPr>
            <a:r>
              <a:rPr lang="el-GR" b="1" dirty="0">
                <a:solidFill>
                  <a:schemeClr val="accent2"/>
                </a:solidFill>
              </a:rPr>
              <a:t>Ενσωμάτωση προγραμμάτων κατάρτισης για την ομάδα τους σχετικά με την ασφάλεια στο διαδίκτυο, την ιδιωτικότητα και την προστασία</a:t>
            </a:r>
            <a:r>
              <a:rPr lang="en-GB" b="1" dirty="0">
                <a:solidFill>
                  <a:schemeClr val="accent2"/>
                </a:solidFill>
              </a:rPr>
              <a:t>: </a:t>
            </a:r>
            <a:r>
              <a:rPr lang="el-GR" dirty="0"/>
              <a:t>η σημερινή παγκόσμια κοινωνία δημιουργεί μια νέα ψηφιακή κουλτούρα, στην οποία οι κανόνες και οι κοινωνικές νόρμες είναι μερικές φορές ασαφείς. Τα άτομα και οι επαγγελματίες πρέπει να μάθουν πώς να πλοηγούνται στο διαδίκτυο, όπως επίσης να αναπτύξουν αίσθημα ευθύνης σχετικά με τη λήψη ορθών, ηθικών αποφάσεων στο διαδίκτυο για τη διατήρηση της ασφάλειάς τους.</a:t>
            </a:r>
            <a:endParaRPr lang="en-GB" dirty="0"/>
          </a:p>
          <a:p>
            <a:pPr marL="342900" indent="-342900">
              <a:buClr>
                <a:schemeClr val="accent2"/>
              </a:buClr>
              <a:buBlip>
                <a:blip r:embed="rId3"/>
              </a:buBlip>
            </a:pPr>
            <a:endParaRPr lang="en-GB" dirty="0"/>
          </a:p>
          <a:p>
            <a:pPr marL="342900" indent="-342900">
              <a:buClr>
                <a:schemeClr val="accent2"/>
              </a:buClr>
              <a:buBlip>
                <a:blip r:embed="rId3"/>
              </a:buBlip>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Πώς μπορούν οι Ψηφιακοί Ηγέτες να Αυξήσουν τις Ψηφιακές Δεξιότητες της Ομάδας τους;</a:t>
            </a:r>
            <a:endParaRPr lang="en-US" dirty="0"/>
          </a:p>
        </p:txBody>
      </p:sp>
    </p:spTree>
    <p:extLst>
      <p:ext uri="{BB962C8B-B14F-4D97-AF65-F5344CB8AC3E}">
        <p14:creationId xmlns:p14="http://schemas.microsoft.com/office/powerpoint/2010/main" val="356130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2073728"/>
            <a:ext cx="10595237" cy="3821893"/>
          </a:xfrm>
        </p:spPr>
        <p:txBody>
          <a:bodyPr/>
          <a:lstStyle/>
          <a:p>
            <a:pPr marL="342900" indent="-342900">
              <a:buClr>
                <a:schemeClr val="accent2"/>
              </a:buClr>
              <a:buBlip>
                <a:blip r:embed="rId2"/>
              </a:buBlip>
            </a:pPr>
            <a:r>
              <a:rPr lang="el-GR" b="1" dirty="0">
                <a:solidFill>
                  <a:schemeClr val="accent2"/>
                </a:solidFill>
              </a:rPr>
              <a:t>Προαγωγή επιχειρηματικών δεξιοτήτων</a:t>
            </a:r>
            <a:r>
              <a:rPr lang="en-GB" b="1" dirty="0">
                <a:solidFill>
                  <a:schemeClr val="accent2"/>
                </a:solidFill>
              </a:rPr>
              <a:t>: </a:t>
            </a:r>
            <a:r>
              <a:rPr lang="el-GR" dirty="0"/>
              <a:t>Η προώθηση επιχειρηματικών δεξιοτήτων για την ομάδα θα εξασφαλίσει οικονομική ανάπτυξη και εξέλιξη για την εταιρεία σας, ενώ παράλληλα θα προωθήσει την ικανότητα της ομάδας σας να επιτύχει σε ένα ανταγωνιστικό επαγγελματικό περιβάλλον.</a:t>
            </a:r>
            <a:endParaRPr lang="en-GB" dirty="0"/>
          </a:p>
          <a:p>
            <a:pPr marL="342900" indent="-342900">
              <a:buClr>
                <a:schemeClr val="accent2"/>
              </a:buClr>
              <a:buBlip>
                <a:blip r:embed="rId2"/>
              </a:buBlip>
            </a:pPr>
            <a:r>
              <a:rPr lang="el-GR" b="1" dirty="0">
                <a:solidFill>
                  <a:schemeClr val="accent2"/>
                </a:solidFill>
              </a:rPr>
              <a:t>Επένδυση στη βελτίωση της πρόσβασης σε διαδικτυακές υπηρεσίες</a:t>
            </a:r>
            <a:r>
              <a:rPr lang="en-GB" b="1" dirty="0">
                <a:solidFill>
                  <a:schemeClr val="accent2"/>
                </a:solidFill>
              </a:rPr>
              <a:t>: </a:t>
            </a:r>
            <a:r>
              <a:rPr lang="el-GR" dirty="0"/>
              <a:t>η διαθεσιμότητα διαδικτυακών υπηρεσιών μπορεί να αυξήσει τη συμμετοχή τόσο των εξ αποστάσεως εργαζομένων, όσο και των εργαζομένων στο γραφείο, αυξάνοντας παράλληλα το ενδιαφέρον και τη δέσμευσή τους στους στόχους της εταιρείας και διευκολύνοντας τις διαδικασίες της.</a:t>
            </a:r>
            <a:endParaRPr lang="en-GB" dirty="0"/>
          </a:p>
          <a:p>
            <a:pPr marL="342900" indent="-342900">
              <a:buClr>
                <a:schemeClr val="accent2"/>
              </a:buClr>
              <a:buBlip>
                <a:blip r:embed="rId3"/>
              </a:buBlip>
            </a:pPr>
            <a:endParaRPr lang="en-GB" dirty="0"/>
          </a:p>
          <a:p>
            <a:pPr marL="342900" indent="-342900">
              <a:buClr>
                <a:schemeClr val="accent2"/>
              </a:buClr>
              <a:buBlip>
                <a:blip r:embed="rId3"/>
              </a:buBlip>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Πώς μπορούν οι Ψηφιακοί Ηγέτες να Αυξήσουν τις Ψηφιακές Δεξιότητες της Ομάδας τους;</a:t>
            </a:r>
            <a:endParaRPr lang="en-US" dirty="0"/>
          </a:p>
        </p:txBody>
      </p:sp>
    </p:spTree>
    <p:extLst>
      <p:ext uri="{BB962C8B-B14F-4D97-AF65-F5344CB8AC3E}">
        <p14:creationId xmlns:p14="http://schemas.microsoft.com/office/powerpoint/2010/main" val="296485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2073728"/>
            <a:ext cx="10595237" cy="3821893"/>
          </a:xfrm>
        </p:spPr>
        <p:txBody>
          <a:bodyPr/>
          <a:lstStyle/>
          <a:p>
            <a:pPr marL="342900" indent="-342900">
              <a:buClr>
                <a:schemeClr val="accent2"/>
              </a:buClr>
              <a:buBlip>
                <a:blip r:embed="rId2"/>
              </a:buBlip>
            </a:pPr>
            <a:r>
              <a:rPr lang="el-GR" dirty="0"/>
              <a:t>Με απλά λόγια, «ψηφιακός αλφαβητισμός» σημαίνει να έχεις τις δεξιότητες που χρειάζεσαι για να ζεις, να μαθαίνεις και να εργάζεσαι σε μια κοινωνία στην οποία η επικοινωνία και η πρόσβαση στην πληροφόρηση γίνεται μέσω ψηφιακών τεχνολογιών όπως το διαδίκτυο, οι διαδικτυακές πλατφόρμες, τα μέσα κοινωνικής δικτύωσης και οι κινητές συσκευές. </a:t>
            </a:r>
          </a:p>
          <a:p>
            <a:pPr marL="342900" indent="-342900">
              <a:buClr>
                <a:schemeClr val="accent2"/>
              </a:buClr>
              <a:buBlip>
                <a:blip r:embed="rId2"/>
              </a:buBlip>
            </a:pPr>
            <a:endParaRPr lang="el-GR" dirty="0"/>
          </a:p>
          <a:p>
            <a:pPr marL="342900" indent="-342900">
              <a:buClr>
                <a:schemeClr val="accent2"/>
              </a:buClr>
              <a:buBlip>
                <a:blip r:embed="rId2"/>
              </a:buBlip>
            </a:pPr>
            <a:r>
              <a:rPr lang="el-GR" dirty="0"/>
              <a:t>Ως εκ τούτου, θα πρέπει να θεωρήσουμε τον «ψηφιακό αλφαβητισμό» όχι ως αλφαβητισμό με την παραδοσιακή έννοια του να μπορείς να διαβάζεις, αλλά ως αλφαβητισμό με την ευρύτερη σημασία της ανάπτυξης.</a:t>
            </a:r>
            <a:endParaRPr lang="en-GB" dirty="0"/>
          </a:p>
          <a:p>
            <a:pPr marL="342900" indent="-342900">
              <a:buClr>
                <a:schemeClr val="accent2"/>
              </a:buClr>
              <a:buBlip>
                <a:blip r:embed="rId3"/>
              </a:buBlip>
            </a:pPr>
            <a:endParaRPr lang="en-GB" dirty="0"/>
          </a:p>
          <a:p>
            <a:pPr marL="342900" indent="-342900">
              <a:buClr>
                <a:schemeClr val="accent2"/>
              </a:buClr>
              <a:buBlip>
                <a:blip r:embed="rId3"/>
              </a:buBlip>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Ανάπτυξη του Ψηφιακού Αλφαβητισμού στον Τριτογενή Τομέα</a:t>
            </a:r>
            <a:endParaRPr lang="en-US" dirty="0"/>
          </a:p>
        </p:txBody>
      </p:sp>
    </p:spTree>
    <p:extLst>
      <p:ext uri="{BB962C8B-B14F-4D97-AF65-F5344CB8AC3E}">
        <p14:creationId xmlns:p14="http://schemas.microsoft.com/office/powerpoint/2010/main" val="1671125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l-GR" dirty="0"/>
              <a:t>«Ακόμα κι αν είσαι στο σωστό δρόμο, θα σε πατήσουν αν απλά μείνεις εκεί».</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r>
              <a:rPr lang="en-IE" sz="2200" b="1" i="0" dirty="0"/>
              <a:t>Will Rodgers</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Two people running and biking together">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blip>
          <a:srcRect l="12883" r="12883"/>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9903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2058444"/>
            <a:ext cx="10595237" cy="4148464"/>
          </a:xfrm>
        </p:spPr>
        <p:txBody>
          <a:bodyPr/>
          <a:lstStyle/>
          <a:p>
            <a:pPr marL="342900" indent="-342900">
              <a:buClr>
                <a:schemeClr val="accent2"/>
              </a:buClr>
              <a:buBlip>
                <a:blip r:embed="rId2"/>
              </a:buBlip>
            </a:pPr>
            <a:r>
              <a:rPr lang="el-GR" b="1" dirty="0">
                <a:solidFill>
                  <a:schemeClr val="accent2"/>
                </a:solidFill>
              </a:rPr>
              <a:t>Ανάπτυξη μίας στρατηγικής Ψηφιακού Αλφαβητισμού</a:t>
            </a:r>
            <a:r>
              <a:rPr lang="en-GB" b="1" dirty="0">
                <a:solidFill>
                  <a:schemeClr val="accent2"/>
                </a:solidFill>
              </a:rPr>
              <a:t>: </a:t>
            </a:r>
            <a:r>
              <a:rPr lang="el-GR" dirty="0"/>
              <a:t>για να επιτευχθεί ο ψηφιακός αλφαβητισμός στην Τριτογενή Τομέα, είναι απαραίτητο να έχετε μια στρατηγική φιλοδοξία σχετικά με τον ψηφιακό αλφαβητισμό, και να αναπτύξετε μια στρατηγική για την επίτευξη των φιλοδοξιών σας.</a:t>
            </a:r>
            <a:endParaRPr lang="en-GB" dirty="0"/>
          </a:p>
          <a:p>
            <a:pPr marL="342900" indent="-342900">
              <a:buClr>
                <a:schemeClr val="accent2"/>
              </a:buClr>
              <a:buFont typeface="Arial" panose="020B0604020202020204" pitchFamily="34" charset="0"/>
              <a:buChar char="•"/>
            </a:pPr>
            <a:r>
              <a:rPr lang="el-GR" dirty="0"/>
              <a:t>Μπορείτε να ξεκινήσετε θέτοντας απλούς στόχους, καθώς και συγκεκριμένους ψηφιακούς στόχους, όπως το </a:t>
            </a:r>
            <a:r>
              <a:rPr lang="el-GR" dirty="0" err="1"/>
              <a:t>Photoshop</a:t>
            </a:r>
            <a:r>
              <a:rPr lang="el-GR" dirty="0"/>
              <a:t>, εκστρατεία ψηφιακού μάρκετινγκ κ.λπ.</a:t>
            </a:r>
            <a:endParaRPr lang="en-GB" dirty="0"/>
          </a:p>
          <a:p>
            <a:pPr marL="342900" indent="-342900">
              <a:buClr>
                <a:schemeClr val="accent2"/>
              </a:buClr>
              <a:buBlip>
                <a:blip r:embed="rId2"/>
              </a:buBlip>
            </a:pPr>
            <a:r>
              <a:rPr lang="el-GR" b="1" dirty="0">
                <a:solidFill>
                  <a:schemeClr val="accent2"/>
                </a:solidFill>
              </a:rPr>
              <a:t>Εμπλοκή των ανωτέρων στελεχών στη διαδικασία της ψηφιοποίησης</a:t>
            </a:r>
            <a:r>
              <a:rPr lang="en-GB" b="1" dirty="0">
                <a:solidFill>
                  <a:schemeClr val="accent2"/>
                </a:solidFill>
              </a:rPr>
              <a:t>: </a:t>
            </a:r>
            <a:r>
              <a:rPr lang="el-GR" dirty="0"/>
              <a:t>Είναι σημαντικό να διασφαλιστεί ότι τα ανώτερα στελέχη του Τριτογενούς Τομέα γνωρίζουν τη στρατηγική Ψηφιακού Αλφαβητισμού, καθώς και ότι συμμετέχουν ενεργά στη διαδικασία ψηφιοποίησης.</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Συμβουλές για την επίτευξη του Ψηφιακού Αλφαβητισμού στον Τριτογενή Τομέα</a:t>
            </a:r>
            <a:endParaRPr lang="en-US" dirty="0"/>
          </a:p>
        </p:txBody>
      </p:sp>
    </p:spTree>
    <p:extLst>
      <p:ext uri="{BB962C8B-B14F-4D97-AF65-F5344CB8AC3E}">
        <p14:creationId xmlns:p14="http://schemas.microsoft.com/office/powerpoint/2010/main" val="406789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47933"/>
            <a:ext cx="10595237" cy="4148464"/>
          </a:xfrm>
        </p:spPr>
        <p:txBody>
          <a:bodyPr/>
          <a:lstStyle/>
          <a:p>
            <a:pPr marL="342900" indent="-342900">
              <a:buClr>
                <a:schemeClr val="accent2"/>
              </a:buClr>
              <a:buBlip>
                <a:blip r:embed="rId2"/>
              </a:buBlip>
            </a:pPr>
            <a:r>
              <a:rPr lang="el-GR" b="1" dirty="0">
                <a:solidFill>
                  <a:schemeClr val="accent2"/>
                </a:solidFill>
              </a:rPr>
              <a:t>Εμπλοκή των ανώτερων στελεχών στη διαδικασία της ψηφιοποίησης</a:t>
            </a:r>
            <a:r>
              <a:rPr lang="en-GB" b="1" dirty="0">
                <a:solidFill>
                  <a:schemeClr val="accent2"/>
                </a:solidFill>
              </a:rPr>
              <a:t> (</a:t>
            </a:r>
            <a:r>
              <a:rPr lang="el-GR" b="1" dirty="0">
                <a:solidFill>
                  <a:schemeClr val="accent2"/>
                </a:solidFill>
              </a:rPr>
              <a:t>Συν</a:t>
            </a:r>
            <a:r>
              <a:rPr lang="en-GB" b="1" dirty="0">
                <a:solidFill>
                  <a:schemeClr val="accent2"/>
                </a:solidFill>
              </a:rPr>
              <a:t>.): </a:t>
            </a:r>
            <a:r>
              <a:rPr lang="el-GR" dirty="0"/>
              <a:t>Οι διευθυντές θα είναι επίσης υπεύθυνοι να διασφαλίσουν ότι τα απαιτούμενα ψηφιακά εργαλεία, ο τεχνολογικός εξοπλισμός και η καθοδήγηση είναι σε εξέλιξη, για να μπορούν να υποστηρίξουν την ομάδα σε όλα τα βήματα της διαδικασίας του ψηφιακού αλφαβητισμού. </a:t>
            </a:r>
          </a:p>
          <a:p>
            <a:pPr marL="342900" indent="-342900">
              <a:buClr>
                <a:schemeClr val="accent2"/>
              </a:buClr>
              <a:buBlip>
                <a:blip r:embed="rId2"/>
              </a:buBlip>
            </a:pPr>
            <a:endParaRPr lang="el-GR" dirty="0"/>
          </a:p>
          <a:p>
            <a:pPr marL="342900" indent="-342900">
              <a:buClr>
                <a:schemeClr val="accent2"/>
              </a:buClr>
              <a:buFont typeface="Arial" panose="020B0604020202020204" pitchFamily="34" charset="0"/>
              <a:buChar char="•"/>
            </a:pPr>
            <a:r>
              <a:rPr lang="el-GR" dirty="0"/>
              <a:t>Οι διευθυντές θα πρέπει επίσης να είναι υπεύθυνοι για την παρακολούθηση της διαδικασίας ψηφιοποίησης, καθώς και να θέτουν σαφείς στρατηγικούς στόχους.</a:t>
            </a:r>
            <a:endParaRPr lang="en-GB" dirty="0"/>
          </a:p>
          <a:p>
            <a:pPr marL="342900" indent="-342900">
              <a:buClr>
                <a:schemeClr val="accent2"/>
              </a:buClr>
              <a:buBlip>
                <a:blip r:embed="rId3"/>
              </a:buBlip>
            </a:pPr>
            <a:endParaRPr lang="en-GB" dirty="0"/>
          </a:p>
          <a:p>
            <a:pPr marL="342900" indent="-342900">
              <a:buClr>
                <a:schemeClr val="accent2"/>
              </a:buClr>
              <a:buBlip>
                <a:blip r:embed="rId3"/>
              </a:buBlip>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Συμβουλές για την επίτευξη του Ψηφιακού Αλφαβητισμού στον Τριτογενή Τομέα</a:t>
            </a:r>
            <a:endParaRPr lang="en-US" dirty="0"/>
          </a:p>
        </p:txBody>
      </p:sp>
    </p:spTree>
    <p:extLst>
      <p:ext uri="{BB962C8B-B14F-4D97-AF65-F5344CB8AC3E}">
        <p14:creationId xmlns:p14="http://schemas.microsoft.com/office/powerpoint/2010/main" val="22743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65257"/>
            <a:ext cx="10595237" cy="3995028"/>
          </a:xfrm>
        </p:spPr>
        <p:txBody>
          <a:bodyPr/>
          <a:lstStyle/>
          <a:p>
            <a:pPr marL="342900" indent="-342900">
              <a:buBlip>
                <a:blip r:embed="rId2"/>
              </a:buBlip>
            </a:pPr>
            <a:r>
              <a:rPr lang="el-GR" b="1" dirty="0">
                <a:solidFill>
                  <a:schemeClr val="accent2"/>
                </a:solidFill>
              </a:rPr>
              <a:t>Μαθησιακός Στόχος</a:t>
            </a:r>
            <a:r>
              <a:rPr lang="en-GB" b="1" dirty="0">
                <a:solidFill>
                  <a:schemeClr val="accent2"/>
                </a:solidFill>
              </a:rPr>
              <a:t>:</a:t>
            </a:r>
          </a:p>
          <a:p>
            <a:pPr marL="0" indent="0"/>
            <a:endParaRPr lang="en-GB" b="1" dirty="0">
              <a:solidFill>
                <a:schemeClr val="accent2"/>
              </a:solidFill>
            </a:endParaRPr>
          </a:p>
          <a:p>
            <a:pPr marL="342900" indent="-342900">
              <a:buClr>
                <a:schemeClr val="accent2"/>
              </a:buClr>
              <a:buFont typeface="Arial" panose="020B0604020202020204" pitchFamily="34" charset="0"/>
              <a:buChar char="•"/>
            </a:pPr>
            <a:r>
              <a:rPr lang="el-GR" dirty="0"/>
              <a:t>Οι εκπαιδευόμενοι θα κατανοήσουν όλες τις πτυχές του ψηφιακού αλφαβητισμού, καθώς και τον πρακτικό του ρόλο στους οργανισμούς.</a:t>
            </a:r>
          </a:p>
          <a:p>
            <a:pPr marL="0" indent="0">
              <a:buClr>
                <a:schemeClr val="accent2"/>
              </a:buClr>
            </a:pPr>
            <a:endParaRPr lang="en-GB" dirty="0"/>
          </a:p>
          <a:p>
            <a:pPr marL="342900" indent="-342900">
              <a:buBlip>
                <a:blip r:embed="rId2"/>
              </a:buBlip>
            </a:pPr>
            <a:r>
              <a:rPr lang="el-GR" b="1" dirty="0">
                <a:solidFill>
                  <a:schemeClr val="accent2"/>
                </a:solidFill>
              </a:rPr>
              <a:t>Διδακτικοί Στόχοι</a:t>
            </a:r>
            <a:r>
              <a:rPr lang="en-GB" b="1" dirty="0">
                <a:solidFill>
                  <a:schemeClr val="accent2"/>
                </a:solidFill>
              </a:rPr>
              <a:t>​:</a:t>
            </a:r>
          </a:p>
          <a:p>
            <a:pPr marL="0" indent="0"/>
            <a:endParaRPr lang="en-GB" b="1" dirty="0">
              <a:solidFill>
                <a:schemeClr val="accent2"/>
              </a:solidFill>
            </a:endParaRPr>
          </a:p>
          <a:p>
            <a:pPr marL="342900" indent="-342900">
              <a:buClr>
                <a:schemeClr val="accent2"/>
              </a:buClr>
              <a:buFont typeface="Arial" panose="020B0604020202020204" pitchFamily="34" charset="0"/>
              <a:buChar char="•"/>
            </a:pPr>
            <a:r>
              <a:rPr lang="el-GR" dirty="0"/>
              <a:t>Οι εκπαιδευόμενοι θα γνωρίσουν τους ορισμούς, τη σημασία και τη χρησιμότητα του ψηφιακού αλφαβητισμού.</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Διδακτικοί &amp; Μαθησιακοί Στόχοι</a:t>
            </a:r>
            <a:endParaRPr lang="en-US" dirty="0"/>
          </a:p>
        </p:txBody>
      </p:sp>
    </p:spTree>
    <p:extLst>
      <p:ext uri="{BB962C8B-B14F-4D97-AF65-F5344CB8AC3E}">
        <p14:creationId xmlns:p14="http://schemas.microsoft.com/office/powerpoint/2010/main" val="150842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68049"/>
            <a:ext cx="10595237" cy="4148464"/>
          </a:xfrm>
        </p:spPr>
        <p:txBody>
          <a:bodyPr/>
          <a:lstStyle/>
          <a:p>
            <a:pPr marL="342900" indent="-342900">
              <a:buClr>
                <a:schemeClr val="accent2"/>
              </a:buClr>
              <a:buBlip>
                <a:blip r:embed="rId2"/>
              </a:buBlip>
            </a:pPr>
            <a:r>
              <a:rPr lang="el-GR" b="1" dirty="0">
                <a:solidFill>
                  <a:schemeClr val="accent2"/>
                </a:solidFill>
              </a:rPr>
              <a:t>Επικοινωνία και αλληλεπίδραση</a:t>
            </a:r>
            <a:r>
              <a:rPr lang="en-GB" b="1" dirty="0">
                <a:solidFill>
                  <a:schemeClr val="accent2"/>
                </a:solidFill>
              </a:rPr>
              <a:t>: </a:t>
            </a:r>
            <a:r>
              <a:rPr lang="el-GR" dirty="0"/>
              <a:t>Σε αυτό το βήμα είναι απαραίτητο να διασφαλιστεί ότι η ομάδα σας, οι καταναλωτές και οι εξωτερικοί ενδιαφερόμενοι φορείς ενημερώνονται κατάλληλα για τα βήματα που έχουν αναληφθεί για τη διασφάλιση του ψηφιακού αλφαβητισμού στον οργανισμό σας, και ότι συμμετέχουν ενεργά στις συνεχείς αλλαγές του οργανισμού σας προς την κατεύθυνση του ψηφιακού αλφαβητισμού.</a:t>
            </a:r>
            <a:endParaRPr lang="en-GB" dirty="0"/>
          </a:p>
          <a:p>
            <a:pPr marL="342900" indent="-342900">
              <a:buClr>
                <a:schemeClr val="accent2"/>
              </a:buClr>
              <a:buBlip>
                <a:blip r:embed="rId2"/>
              </a:buBlip>
            </a:pPr>
            <a:r>
              <a:rPr lang="el-GR" b="1" dirty="0">
                <a:solidFill>
                  <a:schemeClr val="accent2"/>
                </a:solidFill>
              </a:rPr>
              <a:t>Καθιέρωση Υπηρεσιών Στήριξης</a:t>
            </a:r>
            <a:r>
              <a:rPr lang="en-GB" b="1" dirty="0">
                <a:solidFill>
                  <a:schemeClr val="accent2"/>
                </a:solidFill>
              </a:rPr>
              <a:t>: </a:t>
            </a:r>
            <a:r>
              <a:rPr lang="el-GR" dirty="0"/>
              <a:t>Σε αυτό το στάδιο θα πρέπει να διασφαλίσετε ότι παρέχετε συνεχή υποστήριξη στην ομάδα σας καθ' όλη τη διάρκεια της διαδικασίας ψηφιοποίησης, ώστε να τη βοηθήσετε να προσαρμοστεί ομαλά στο ψηφιακό περιβάλλον και να αυξήσει τις ψηφιακές δεξιότητες και ικανότητές της.</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Συμβουλές για την επίτευξη του Ψηφιακού Αλφαβητισμού στον Τριτογενή Τομέα</a:t>
            </a:r>
            <a:endParaRPr lang="en-US" dirty="0"/>
          </a:p>
        </p:txBody>
      </p:sp>
    </p:spTree>
    <p:extLst>
      <p:ext uri="{BB962C8B-B14F-4D97-AF65-F5344CB8AC3E}">
        <p14:creationId xmlns:p14="http://schemas.microsoft.com/office/powerpoint/2010/main" val="206502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47933"/>
            <a:ext cx="10595237" cy="4148464"/>
          </a:xfrm>
        </p:spPr>
        <p:txBody>
          <a:bodyPr/>
          <a:lstStyle/>
          <a:p>
            <a:pPr marL="342900" indent="-342900">
              <a:buClr>
                <a:schemeClr val="accent2"/>
              </a:buClr>
              <a:buBlip>
                <a:blip r:embed="rId2"/>
              </a:buBlip>
            </a:pPr>
            <a:r>
              <a:rPr lang="el-GR" b="1" dirty="0">
                <a:solidFill>
                  <a:schemeClr val="accent2"/>
                </a:solidFill>
              </a:rPr>
              <a:t>Καθιέρωση Υπηρεσιών Στήριξης </a:t>
            </a:r>
            <a:r>
              <a:rPr lang="en-GB" b="1" dirty="0">
                <a:solidFill>
                  <a:schemeClr val="accent2"/>
                </a:solidFill>
              </a:rPr>
              <a:t>(</a:t>
            </a:r>
            <a:r>
              <a:rPr lang="el-GR" b="1" dirty="0">
                <a:solidFill>
                  <a:schemeClr val="accent2"/>
                </a:solidFill>
              </a:rPr>
              <a:t>Συν</a:t>
            </a:r>
            <a:r>
              <a:rPr lang="en-GB" b="1" dirty="0">
                <a:solidFill>
                  <a:schemeClr val="accent2"/>
                </a:solidFill>
              </a:rPr>
              <a:t>.): </a:t>
            </a:r>
            <a:r>
              <a:rPr lang="el-GR" dirty="0"/>
              <a:t>Θα πρέπει επίσης να αναγνωρίσετε την αξία της άτυπης υποστήριξης των μελών της ομάδας σας, των πελατών σας, καθώς και των ευρύτερων δικτύων σας, και να ενσωματώσετε άτυπες εκπαιδεύσεις.  </a:t>
            </a:r>
          </a:p>
          <a:p>
            <a:pPr marL="342900" indent="-342900">
              <a:buClr>
                <a:schemeClr val="accent2"/>
              </a:buClr>
              <a:buBlip>
                <a:blip r:embed="rId2"/>
              </a:buBlip>
            </a:pPr>
            <a:endParaRPr lang="el-GR" dirty="0"/>
          </a:p>
          <a:p>
            <a:pPr marL="342900" indent="-342900">
              <a:buClr>
                <a:schemeClr val="accent2"/>
              </a:buClr>
              <a:buFont typeface="Arial" panose="020B0604020202020204" pitchFamily="34" charset="0"/>
              <a:buChar char="•"/>
            </a:pPr>
            <a:r>
              <a:rPr lang="el-GR" dirty="0"/>
              <a:t>Επιπλέον, θα πρέπει να υπάρχουν μηχανισμοί κατάρτισης και καθοδήγησης για την κατάλληλη αξιολόγηση της διαδικασίας ψηφιοποίησης, όπως επίσης να παρακολουθείται η πρόοδος ανάπτυξης των ψηφιακών δεξιοτήτων και στάσεων του προσωπικού. </a:t>
            </a:r>
            <a:endParaRPr lang="en-GB" dirty="0"/>
          </a:p>
          <a:p>
            <a:pPr marL="342900" indent="-342900">
              <a:buClr>
                <a:schemeClr val="accent2"/>
              </a:buClr>
              <a:buBlip>
                <a:blip r:embed="rId3"/>
              </a:buBlip>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Συμβουλές για την επίτευξη του Ψηφιακού Αλφαβητισμού στον Τριτογενή Τομέα</a:t>
            </a:r>
            <a:endParaRPr lang="en-US" dirty="0"/>
          </a:p>
        </p:txBody>
      </p:sp>
    </p:spTree>
    <p:extLst>
      <p:ext uri="{BB962C8B-B14F-4D97-AF65-F5344CB8AC3E}">
        <p14:creationId xmlns:p14="http://schemas.microsoft.com/office/powerpoint/2010/main" val="328861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47933"/>
            <a:ext cx="10595237" cy="4148464"/>
          </a:xfrm>
        </p:spPr>
        <p:txBody>
          <a:bodyPr/>
          <a:lstStyle/>
          <a:p>
            <a:pPr marL="342900" indent="-342900">
              <a:buClr>
                <a:schemeClr val="accent2"/>
              </a:buClr>
              <a:buBlip>
                <a:blip r:embed="rId2"/>
              </a:buBlip>
            </a:pPr>
            <a:r>
              <a:rPr lang="el-GR" b="1" dirty="0">
                <a:solidFill>
                  <a:schemeClr val="accent2"/>
                </a:solidFill>
              </a:rPr>
              <a:t>Οργανωσιακή κουλτούρα</a:t>
            </a:r>
            <a:r>
              <a:rPr lang="en-GB" b="1" dirty="0">
                <a:solidFill>
                  <a:schemeClr val="accent2"/>
                </a:solidFill>
              </a:rPr>
              <a:t>: </a:t>
            </a:r>
            <a:r>
              <a:rPr lang="el-GR" dirty="0"/>
              <a:t>Για να διασφαλίσετε μια επιτυχημένη διαδικασία ψηφιοποίησης, θα πρέπει να λάβετε μέτρα για να αλλάξετε την κουλτούρα του οργανισμού ώστε να συμπεριλάβετε την ψηφιακή παιδεία σε κάποιες βασικές λειτουργίες.</a:t>
            </a:r>
          </a:p>
          <a:p>
            <a:pPr marL="342900" indent="-342900">
              <a:buClr>
                <a:schemeClr val="accent2"/>
              </a:buClr>
              <a:buBlip>
                <a:blip r:embed="rId2"/>
              </a:buBlip>
            </a:pPr>
            <a:endParaRPr lang="el-GR" dirty="0"/>
          </a:p>
          <a:p>
            <a:pPr marL="342900" indent="-342900">
              <a:buClr>
                <a:schemeClr val="accent2"/>
              </a:buClr>
              <a:buFont typeface="Arial" panose="020B0604020202020204" pitchFamily="34" charset="0"/>
              <a:buChar char="•"/>
            </a:pPr>
            <a:r>
              <a:rPr lang="el-GR" dirty="0"/>
              <a:t>Για παράδειγμα, μπορείτε να επενδύσετε σε νέες προσεγγίσεις συνεργασίας που εμπλέκουν το προσωπικό, τους πελάτες και τα ενδιαφερόμενα μέρη, και να δημιουργήσετε ευκαιρίες για συζήτηση και συνεχή ανάπτυξη μέσω εργαστηρίων, εκδηλώσεων και άλλων ευκαιριών ανάπτυξης.</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Συμβουλές για την επίτευξη του Ψηφιακού Αλφαβητισμού στον Τριτογενή Τομέα</a:t>
            </a:r>
            <a:endParaRPr lang="en-US" dirty="0"/>
          </a:p>
        </p:txBody>
      </p:sp>
    </p:spTree>
    <p:extLst>
      <p:ext uri="{BB962C8B-B14F-4D97-AF65-F5344CB8AC3E}">
        <p14:creationId xmlns:p14="http://schemas.microsoft.com/office/powerpoint/2010/main" val="208578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47933"/>
            <a:ext cx="10595237" cy="4148464"/>
          </a:xfrm>
        </p:spPr>
        <p:txBody>
          <a:bodyPr/>
          <a:lstStyle/>
          <a:p>
            <a:pPr marL="342900" indent="-342900">
              <a:buClr>
                <a:schemeClr val="accent2"/>
              </a:buClr>
              <a:buBlip>
                <a:blip r:embed="rId2"/>
              </a:buBlip>
            </a:pPr>
            <a:r>
              <a:rPr lang="el-GR" b="1" dirty="0">
                <a:solidFill>
                  <a:schemeClr val="accent2"/>
                </a:solidFill>
              </a:rPr>
              <a:t>Οργανωσιακή κουλτούρα </a:t>
            </a:r>
            <a:r>
              <a:rPr lang="en-GB" b="1" dirty="0">
                <a:solidFill>
                  <a:schemeClr val="accent2"/>
                </a:solidFill>
              </a:rPr>
              <a:t>(</a:t>
            </a:r>
            <a:r>
              <a:rPr lang="el-GR" b="1" dirty="0">
                <a:solidFill>
                  <a:schemeClr val="accent2"/>
                </a:solidFill>
              </a:rPr>
              <a:t>Συν</a:t>
            </a:r>
            <a:r>
              <a:rPr lang="en-GB" b="1" dirty="0">
                <a:solidFill>
                  <a:schemeClr val="accent2"/>
                </a:solidFill>
              </a:rPr>
              <a:t>.): </a:t>
            </a:r>
            <a:r>
              <a:rPr lang="el-GR" dirty="0"/>
              <a:t>Επιπλέον, θα πρέπει να ερευνήσετε και να κατανοήσετε τι επηρεάζει και παρακινεί την ομάδα σας (π.χ. μορφές επικοινωνίας, ανταμοιβή και αναγνώριση κ.λπ.). </a:t>
            </a:r>
          </a:p>
          <a:p>
            <a:pPr marL="342900" indent="-342900">
              <a:buClr>
                <a:schemeClr val="accent2"/>
              </a:buClr>
              <a:buBlip>
                <a:blip r:embed="rId2"/>
              </a:buBlip>
            </a:pPr>
            <a:endParaRPr lang="el-GR" dirty="0"/>
          </a:p>
          <a:p>
            <a:pPr marL="342900" indent="-342900">
              <a:buClr>
                <a:schemeClr val="accent2"/>
              </a:buClr>
              <a:buFont typeface="Arial" panose="020B0604020202020204" pitchFamily="34" charset="0"/>
              <a:buChar char="•"/>
            </a:pPr>
            <a:r>
              <a:rPr lang="el-GR" dirty="0"/>
              <a:t>Τέλος, είναι πολύ σημαντικό να γνωρίζετε το ακροατήριό σας - μιλήστε για τον ψηφιακό αλφαβητισμό - τι σημαίνει τόσο για τους στόχους του οργανισμού σας, όσο και για το προσωπικό σας και για τους ωφελούμενους και εμπλεκόμενους φορείς.</a:t>
            </a: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Συμβουλές για την επίτευξη του Ψηφιακού Αλφαβητισμού στον Τριτογενή Τομέα</a:t>
            </a:r>
            <a:endParaRPr lang="en-US" dirty="0"/>
          </a:p>
        </p:txBody>
      </p:sp>
    </p:spTree>
    <p:extLst>
      <p:ext uri="{BB962C8B-B14F-4D97-AF65-F5344CB8AC3E}">
        <p14:creationId xmlns:p14="http://schemas.microsoft.com/office/powerpoint/2010/main" val="255286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47933"/>
            <a:ext cx="10595237" cy="4148464"/>
          </a:xfrm>
        </p:spPr>
        <p:txBody>
          <a:bodyPr/>
          <a:lstStyle/>
          <a:p>
            <a:pPr marL="342900" indent="-342900">
              <a:buClr>
                <a:schemeClr val="accent2"/>
              </a:buClr>
              <a:buBlip>
                <a:blip r:embed="rId2"/>
              </a:buBlip>
            </a:pPr>
            <a:r>
              <a:rPr lang="el-GR" b="1" dirty="0">
                <a:solidFill>
                  <a:schemeClr val="accent2"/>
                </a:solidFill>
              </a:rPr>
              <a:t>Υπολογισμός αλλαγών</a:t>
            </a:r>
            <a:r>
              <a:rPr lang="en-GB" b="1" dirty="0">
                <a:solidFill>
                  <a:schemeClr val="accent2"/>
                </a:solidFill>
              </a:rPr>
              <a:t>: </a:t>
            </a:r>
            <a:r>
              <a:rPr lang="el-GR" dirty="0"/>
              <a:t>Σε αυτό το στάδιο θα πρέπει να συλλέξετε ανατροφοδότηση και να προχωρήσετε σε ανάλογες αλλαγές για να βελτιώσετε τη διαδικασία ψηφιοποίησης του οργανισμού σας. Είναι επίσης απαραίτητο να διεξάγετε έναν νέο γύρο έρευνας πριν αναπτύξετε νέες αλλαγές.</a:t>
            </a:r>
            <a:endParaRPr lang="en-GB" dirty="0"/>
          </a:p>
          <a:p>
            <a:pPr marL="342900" indent="-342900">
              <a:buClr>
                <a:schemeClr val="accent2"/>
              </a:buClr>
              <a:buFont typeface="Arial" panose="020B0604020202020204" pitchFamily="34" charset="0"/>
              <a:buChar char="•"/>
            </a:pPr>
            <a:r>
              <a:rPr lang="el-GR" dirty="0"/>
              <a:t>Θα πρέπει επίσης να επιτρέψετε τη λήψη αποφάσεων βάσει στοιχείων, και να ενημερώσετε την ομάδα σας σχετικά με τις μελλοντικές στρατηγικές σας - να αναλύσετε τι λειτουργεί πιο αποτελεσματικά και τι μπορεί να βελτιωθεί.</a:t>
            </a: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Συμβουλές για την επίτευξη του Ψηφιακού Αλφαβητισμού στον Τριτογενή Τομέα</a:t>
            </a:r>
            <a:endParaRPr lang="en-US" dirty="0"/>
          </a:p>
        </p:txBody>
      </p:sp>
    </p:spTree>
    <p:extLst>
      <p:ext uri="{BB962C8B-B14F-4D97-AF65-F5344CB8AC3E}">
        <p14:creationId xmlns:p14="http://schemas.microsoft.com/office/powerpoint/2010/main" val="274496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2073728"/>
            <a:ext cx="10595237" cy="3821893"/>
          </a:xfrm>
        </p:spPr>
        <p:txBody>
          <a:bodyPr/>
          <a:lstStyle/>
          <a:p>
            <a:pPr marL="342900" indent="-342900">
              <a:buClr>
                <a:schemeClr val="accent2"/>
              </a:buClr>
              <a:buBlip>
                <a:blip r:embed="rId3"/>
              </a:buBlip>
            </a:pPr>
            <a:r>
              <a:rPr lang="el-GR" b="1" dirty="0">
                <a:solidFill>
                  <a:schemeClr val="accent2"/>
                </a:solidFill>
              </a:rPr>
              <a:t>Ορισμός μη ρεαλιστικών στόχων και προσδοκιών</a:t>
            </a:r>
            <a:r>
              <a:rPr lang="en-GB" b="1" dirty="0">
                <a:solidFill>
                  <a:schemeClr val="accent2"/>
                </a:solidFill>
              </a:rPr>
              <a:t>: </a:t>
            </a:r>
            <a:r>
              <a:rPr lang="el-GR" dirty="0"/>
              <a:t>είναι ζωτικής σημασίας να έχετε ένα ρεαλιστικό σχέδιο, θέτοντας τους στόχους σας με σαφήνεια και ακρίβεια πριν ξεκινήσετε τη διαδικασία του ψηφιακού μετασχηματισμού.</a:t>
            </a:r>
            <a:endParaRPr lang="en-GB" dirty="0"/>
          </a:p>
          <a:p>
            <a:pPr marL="342900" indent="-342900">
              <a:buClr>
                <a:schemeClr val="accent2"/>
              </a:buClr>
              <a:buBlip>
                <a:blip r:embed="rId3"/>
              </a:buBlip>
            </a:pPr>
            <a:r>
              <a:rPr lang="el-GR" b="1" dirty="0">
                <a:solidFill>
                  <a:schemeClr val="accent2"/>
                </a:solidFill>
              </a:rPr>
              <a:t>Παρερμηνεία της ψηφιοποίησης</a:t>
            </a:r>
            <a:r>
              <a:rPr lang="en-GB" b="1" dirty="0">
                <a:solidFill>
                  <a:schemeClr val="accent2"/>
                </a:solidFill>
              </a:rPr>
              <a:t>: </a:t>
            </a:r>
            <a:r>
              <a:rPr lang="el-GR" dirty="0"/>
              <a:t>πριν ξεκινήσετε τη διαδικασία αυτή, κάντε μια έρευνα για να καταλάβετε τι περιλαμβάνει η ψηφιοποίηση και πώς η εταιρεία σας μπορεί να προχωρήσει προς την κατεύθυνση αυτή.</a:t>
            </a: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Συνήθη Λάθη που πρέπει να Αποφεύγονται κατά την Διαδικασία του Ψηφιακού Μετασχηματισμού:</a:t>
            </a:r>
            <a:endParaRPr lang="en-US" dirty="0"/>
          </a:p>
        </p:txBody>
      </p:sp>
    </p:spTree>
    <p:extLst>
      <p:ext uri="{BB962C8B-B14F-4D97-AF65-F5344CB8AC3E}">
        <p14:creationId xmlns:p14="http://schemas.microsoft.com/office/powerpoint/2010/main" val="369457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2073728"/>
            <a:ext cx="10595237" cy="3821893"/>
          </a:xfrm>
        </p:spPr>
        <p:txBody>
          <a:bodyPr/>
          <a:lstStyle/>
          <a:p>
            <a:pPr marL="342900" indent="-342900">
              <a:buClr>
                <a:schemeClr val="accent2"/>
              </a:buClr>
              <a:buBlip>
                <a:blip r:embed="rId3"/>
              </a:buBlip>
            </a:pPr>
            <a:r>
              <a:rPr lang="el-GR" b="1" dirty="0">
                <a:solidFill>
                  <a:schemeClr val="accent2"/>
                </a:solidFill>
              </a:rPr>
              <a:t>Αγνόηση των ευκαιριών για ψηφιακό μετασχηματισμό</a:t>
            </a:r>
            <a:r>
              <a:rPr lang="en-GB" b="1" dirty="0">
                <a:solidFill>
                  <a:schemeClr val="accent2"/>
                </a:solidFill>
              </a:rPr>
              <a:t>: </a:t>
            </a:r>
            <a:r>
              <a:rPr lang="el-GR" dirty="0"/>
              <a:t>Έχει ήδη διαπιστωθεί ότι ο ψηφιακός μετασχηματισμός είναι αναπόφευκτος. Συνεπώς, επενδύστε χρόνο στον εντοπισμό νέων ευκαιριών προς μια ψηφιακή κουλτούρα.</a:t>
            </a:r>
            <a:endParaRPr lang="en-GB" dirty="0"/>
          </a:p>
          <a:p>
            <a:pPr marL="342900" indent="-342900">
              <a:buClr>
                <a:schemeClr val="accent2"/>
              </a:buClr>
              <a:buBlip>
                <a:blip r:embed="rId3"/>
              </a:buBlip>
            </a:pPr>
            <a:r>
              <a:rPr lang="el-GR" b="1" dirty="0">
                <a:solidFill>
                  <a:schemeClr val="accent2"/>
                </a:solidFill>
              </a:rPr>
              <a:t>Μη προετοιμασία της τρέχουσας ομάδας σας για την αναμενόμενη αλλαγή</a:t>
            </a:r>
            <a:r>
              <a:rPr lang="en-GB" b="1" dirty="0">
                <a:solidFill>
                  <a:schemeClr val="accent2"/>
                </a:solidFill>
              </a:rPr>
              <a:t>: </a:t>
            </a:r>
            <a:r>
              <a:rPr lang="el-GR" dirty="0"/>
              <a:t>Ο ψηφιακός μετασχηματισμός είναι μια διαδικασία που επηρεάζει όλα τα ενδιαφερόμενα μέρη, συμπεριλαμβανομένων των εργαζομένων και των πελατών μιας εταιρείας. Η επένδυση χρόνου για την ενημέρωση όλων των ενδιαφερόμενων μερών σχετικά με την προβλεπόμενη αλλαγή θα οδηγήσει σε μεγαλύτερη επιτυχία και ομαλότερη μετάβαση.</a:t>
            </a: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Συνήθη Λάθη που πρέπει να Αποφεύγονται κατά την Διαδικασία του Ψηφιακού Μετασχηματισμού:</a:t>
            </a:r>
            <a:endParaRPr lang="en-US" dirty="0"/>
          </a:p>
        </p:txBody>
      </p:sp>
    </p:spTree>
    <p:extLst>
      <p:ext uri="{BB962C8B-B14F-4D97-AF65-F5344CB8AC3E}">
        <p14:creationId xmlns:p14="http://schemas.microsoft.com/office/powerpoint/2010/main" val="172886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2073728"/>
            <a:ext cx="10595237" cy="3821893"/>
          </a:xfrm>
        </p:spPr>
        <p:txBody>
          <a:bodyPr/>
          <a:lstStyle/>
          <a:p>
            <a:pPr marL="342900" indent="-342900">
              <a:buClr>
                <a:schemeClr val="accent2"/>
              </a:buClr>
              <a:buBlip>
                <a:blip r:embed="rId3"/>
              </a:buBlip>
            </a:pPr>
            <a:r>
              <a:rPr lang="el-GR" b="1" dirty="0">
                <a:solidFill>
                  <a:schemeClr val="accent2"/>
                </a:solidFill>
              </a:rPr>
              <a:t>Παράλειψη της αυτοματοποίησης όλων των εσωτερικών διαδικασιών </a:t>
            </a:r>
            <a:r>
              <a:rPr lang="en-GB" dirty="0"/>
              <a:t>(</a:t>
            </a:r>
            <a:r>
              <a:rPr lang="el-GR" dirty="0"/>
              <a:t>δείτε την</a:t>
            </a:r>
            <a:r>
              <a:rPr lang="en-GB" dirty="0"/>
              <a:t> </a:t>
            </a:r>
            <a:r>
              <a:rPr lang="el-GR" b="1" dirty="0">
                <a:solidFill>
                  <a:schemeClr val="accent2"/>
                </a:solidFill>
              </a:rPr>
              <a:t>Ενότητα</a:t>
            </a:r>
            <a:r>
              <a:rPr lang="en-GB" b="1" dirty="0">
                <a:solidFill>
                  <a:schemeClr val="accent2"/>
                </a:solidFill>
              </a:rPr>
              <a:t> 3</a:t>
            </a:r>
            <a:r>
              <a:rPr lang="en-GB" dirty="0"/>
              <a:t> </a:t>
            </a:r>
            <a:r>
              <a:rPr lang="el-GR" dirty="0"/>
              <a:t>για περισσότερες πληροφορίες όσον αφορά την Αυτοματοποίηση</a:t>
            </a:r>
            <a:r>
              <a:rPr lang="en-GB" dirty="0"/>
              <a:t>)</a:t>
            </a:r>
            <a:r>
              <a:rPr lang="en-GB" b="1" dirty="0">
                <a:solidFill>
                  <a:schemeClr val="accent2"/>
                </a:solidFill>
              </a:rPr>
              <a:t>: </a:t>
            </a:r>
            <a:r>
              <a:rPr lang="el-GR" dirty="0"/>
              <a:t>είναι ζωτικής σημασίας να διασφαλίσετε την επιτυχία του εσωτερικού σας μετασχηματισμού, προκειμένου να επενδύσετε σε διαδικασίες μετασχηματισμού που απευθύνονται στον πελάτη.</a:t>
            </a:r>
            <a:endParaRPr lang="en-GB" dirty="0"/>
          </a:p>
          <a:p>
            <a:pPr marL="342900" indent="-342900">
              <a:buClr>
                <a:schemeClr val="accent2"/>
              </a:buClr>
              <a:buBlip>
                <a:blip r:embed="rId3"/>
              </a:buBlip>
            </a:pPr>
            <a:r>
              <a:rPr lang="el-GR" b="1" dirty="0">
                <a:solidFill>
                  <a:schemeClr val="accent2"/>
                </a:solidFill>
              </a:rPr>
              <a:t>Μη κατανόηση του ότι η ψηφιοποίηση είναι δυναμική διαδικασία</a:t>
            </a:r>
            <a:r>
              <a:rPr lang="en-GB" b="1" dirty="0">
                <a:solidFill>
                  <a:schemeClr val="accent2"/>
                </a:solidFill>
              </a:rPr>
              <a:t>: </a:t>
            </a:r>
            <a:r>
              <a:rPr lang="el-GR" dirty="0"/>
              <a:t>η ψηφιοποίηση είναι μια διαρκής και συνεχής διαδικασία και, ως εκ τούτου, θα πρέπει να ανταποκρίνεστε γρήγορα στις αλλαγές, διατηρώντας παράλληλα τον ψηφιακό μετασχηματισμό στο επίκεντρο των δραστηριοτήτων σας.</a:t>
            </a: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Συνήθη Λάθη που πρέπει να Αποφεύγονται κατά την Διαδικασία του Ψηφιακού Μετασχηματισμού:</a:t>
            </a:r>
            <a:endParaRPr lang="en-US" dirty="0"/>
          </a:p>
        </p:txBody>
      </p:sp>
    </p:spTree>
    <p:extLst>
      <p:ext uri="{BB962C8B-B14F-4D97-AF65-F5344CB8AC3E}">
        <p14:creationId xmlns:p14="http://schemas.microsoft.com/office/powerpoint/2010/main" val="320614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2073728"/>
            <a:ext cx="10595237" cy="3821893"/>
          </a:xfrm>
        </p:spPr>
        <p:txBody>
          <a:bodyPr/>
          <a:lstStyle/>
          <a:p>
            <a:pPr marL="342900" indent="-342900">
              <a:buClr>
                <a:schemeClr val="accent2"/>
              </a:buClr>
              <a:buBlip>
                <a:blip r:embed="rId3"/>
              </a:buBlip>
            </a:pPr>
            <a:r>
              <a:rPr lang="el-GR" b="1" dirty="0">
                <a:solidFill>
                  <a:schemeClr val="accent2"/>
                </a:solidFill>
              </a:rPr>
              <a:t>Αγνόηση των βασικών δεικτών απόδοσης</a:t>
            </a:r>
            <a:r>
              <a:rPr lang="en-GB" b="1" dirty="0">
                <a:solidFill>
                  <a:schemeClr val="accent2"/>
                </a:solidFill>
              </a:rPr>
              <a:t>: </a:t>
            </a:r>
            <a:r>
              <a:rPr lang="el-GR" dirty="0"/>
              <a:t>θα πρέπει να ορίσετε τις σωστές μεθόδους μέτρησης, προκειμένου να μετρήσετε τη διαδικασία και την επιτυχία του ψηφιακού σας μετασχηματισμού καθώς προχωράτε.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Συνήθη Λάθη που πρέπει να Αποφεύγονται κατά την Διαδικασία του Ψηφιακού Μετασχηματισμού:</a:t>
            </a:r>
            <a:endParaRPr lang="en-US" dirty="0"/>
          </a:p>
        </p:txBody>
      </p:sp>
    </p:spTree>
    <p:extLst>
      <p:ext uri="{BB962C8B-B14F-4D97-AF65-F5344CB8AC3E}">
        <p14:creationId xmlns:p14="http://schemas.microsoft.com/office/powerpoint/2010/main" val="79556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14234"/>
            <a:ext cx="10595237" cy="4197450"/>
          </a:xfrm>
        </p:spPr>
        <p:txBody>
          <a:bodyPr/>
          <a:lstStyle/>
          <a:p>
            <a:pPr marL="342900" indent="-342900">
              <a:buClr>
                <a:schemeClr val="accent2"/>
              </a:buClr>
              <a:buBlip>
                <a:blip r:embed="rId3"/>
              </a:buBlip>
            </a:pPr>
            <a:r>
              <a:rPr lang="el-GR" dirty="0"/>
              <a:t>Η πανδημία του κορωνοϊού ήταν μια από τις πιο θεμελιώδεις κινητήριες δυνάμεις για την ταχεία τεχνολογική και ψηφιακή ανάπτυξη τα τελευταία δύο χρόνια. </a:t>
            </a:r>
          </a:p>
          <a:p>
            <a:pPr marL="342900" indent="-342900">
              <a:buClr>
                <a:schemeClr val="accent2"/>
              </a:buClr>
              <a:buBlip>
                <a:blip r:embed="rId3"/>
              </a:buBlip>
            </a:pPr>
            <a:endParaRPr lang="el-GR" dirty="0"/>
          </a:p>
          <a:p>
            <a:pPr marL="342900" indent="-342900">
              <a:buClr>
                <a:schemeClr val="accent2"/>
              </a:buClr>
              <a:buBlip>
                <a:blip r:embed="rId3"/>
              </a:buBlip>
            </a:pPr>
            <a:r>
              <a:rPr lang="el-GR" dirty="0"/>
              <a:t>Εν μέσω της πανδημίας, τόσο τα άτομα όσο και οι εταιρείες αναγκάστηκαν να προσαρμοστούν σε νέους τρόπους λειτουργίας, με πολλές εταιρείες να βασίζονται σε εφαρμογές όπως το </a:t>
            </a:r>
            <a:r>
              <a:rPr lang="el-GR" dirty="0" err="1"/>
              <a:t>Zoom</a:t>
            </a:r>
            <a:r>
              <a:rPr lang="el-GR" dirty="0"/>
              <a:t> και το </a:t>
            </a:r>
            <a:r>
              <a:rPr lang="el-GR" dirty="0" err="1"/>
              <a:t>Google</a:t>
            </a:r>
            <a:r>
              <a:rPr lang="el-GR" dirty="0"/>
              <a:t> </a:t>
            </a:r>
            <a:r>
              <a:rPr lang="el-GR" dirty="0" err="1"/>
              <a:t>Hangout</a:t>
            </a:r>
            <a:r>
              <a:rPr lang="el-GR" dirty="0"/>
              <a:t> για να παραμένουν ψηφιακά συνδεδεμένες με τους υπαλλήλους τους. </a:t>
            </a: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1" y="761603"/>
            <a:ext cx="10164691" cy="803654"/>
          </a:xfrm>
        </p:spPr>
        <p:txBody>
          <a:bodyPr/>
          <a:lstStyle/>
          <a:p>
            <a:r>
              <a:rPr lang="el-GR" dirty="0"/>
              <a:t>Πλατφόρμα </a:t>
            </a:r>
            <a:r>
              <a:rPr lang="en-GB" dirty="0">
                <a:hlinkClick r:id="rId4"/>
              </a:rPr>
              <a:t>Remesh</a:t>
            </a:r>
            <a:r>
              <a:rPr lang="en-GB" dirty="0"/>
              <a:t> – </a:t>
            </a:r>
            <a:r>
              <a:rPr lang="el-GR" dirty="0"/>
              <a:t>«Εργασία από Παντού» Μελέτη Περίπτωσης (</a:t>
            </a:r>
            <a:r>
              <a:rPr lang="en-GB" dirty="0"/>
              <a:t>Case Study)</a:t>
            </a:r>
            <a:endParaRPr lang="en-US" dirty="0"/>
          </a:p>
        </p:txBody>
      </p:sp>
    </p:spTree>
    <p:extLst>
      <p:ext uri="{BB962C8B-B14F-4D97-AF65-F5344CB8AC3E}">
        <p14:creationId xmlns:p14="http://schemas.microsoft.com/office/powerpoint/2010/main" val="70721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587175"/>
            <a:ext cx="10595237" cy="3995028"/>
          </a:xfrm>
        </p:spPr>
        <p:txBody>
          <a:bodyPr/>
          <a:lstStyle/>
          <a:p>
            <a:pPr marL="342900" indent="-342900">
              <a:buBlip>
                <a:blip r:embed="rId2"/>
              </a:buBlip>
            </a:pPr>
            <a:r>
              <a:rPr lang="el-GR" b="1" dirty="0">
                <a:solidFill>
                  <a:schemeClr val="accent2"/>
                </a:solidFill>
              </a:rPr>
              <a:t>Μαθησιακοί Στόχοι</a:t>
            </a:r>
            <a:r>
              <a:rPr lang="en-GB" b="1" dirty="0">
                <a:solidFill>
                  <a:schemeClr val="accent2"/>
                </a:solidFill>
              </a:rPr>
              <a:t>​:</a:t>
            </a:r>
          </a:p>
          <a:p>
            <a:pPr marL="342900" indent="-342900">
              <a:lnSpc>
                <a:spcPct val="100000"/>
              </a:lnSpc>
              <a:buClr>
                <a:schemeClr val="accent2"/>
              </a:buClr>
              <a:buFont typeface="Arial" panose="020B0604020202020204" pitchFamily="34" charset="0"/>
              <a:buChar char="•"/>
            </a:pPr>
            <a:r>
              <a:rPr lang="el-GR" dirty="0"/>
              <a:t>Οι εκπαιδευόμενοι θα κατανοήσουν τις προκλήσεις και τα οφέλη του ψηφιακού αλφαβητισμού.</a:t>
            </a:r>
          </a:p>
          <a:p>
            <a:pPr marL="342900" indent="-342900">
              <a:lnSpc>
                <a:spcPct val="100000"/>
              </a:lnSpc>
              <a:buClr>
                <a:schemeClr val="accent2"/>
              </a:buClr>
              <a:buFont typeface="Arial" panose="020B0604020202020204" pitchFamily="34" charset="0"/>
              <a:buChar char="•"/>
            </a:pPr>
            <a:r>
              <a:rPr lang="el-GR" dirty="0"/>
              <a:t>Οι εκπαιδευόμενοι θα αποκτήσουν γνώσεις για τα διάφορα ψηφιακά εργαλεία και για το πού θα πρέπει να χρησιμοποιούνται.</a:t>
            </a:r>
          </a:p>
          <a:p>
            <a:pPr marL="342900" indent="-342900">
              <a:lnSpc>
                <a:spcPct val="100000"/>
              </a:lnSpc>
              <a:buClr>
                <a:schemeClr val="accent2"/>
              </a:buClr>
              <a:buFont typeface="Arial" panose="020B0604020202020204" pitchFamily="34" charset="0"/>
              <a:buChar char="•"/>
            </a:pPr>
            <a:r>
              <a:rPr lang="el-GR" dirty="0"/>
              <a:t>Οι εκπαιδευόμενοι θα κατανοήσουν πώς να αναπτύξουν μια Πολιτική Ψηφιακού Μάρκετινγκ.</a:t>
            </a:r>
          </a:p>
          <a:p>
            <a:pPr marL="342900" indent="-342900">
              <a:lnSpc>
                <a:spcPct val="100000"/>
              </a:lnSpc>
              <a:buClr>
                <a:schemeClr val="accent2"/>
              </a:buClr>
              <a:buFont typeface="Arial" panose="020B0604020202020204" pitchFamily="34" charset="0"/>
              <a:buChar char="•"/>
            </a:pPr>
            <a:r>
              <a:rPr lang="el-GR" dirty="0"/>
              <a:t>Οι εκπαιδευόμενοι θα κατανοήσουν πώς να ενεργούν ως Ψηφιακοί Ηγέτες στα πλαίσια μιας Ψηφιακής Εταιρικής Κουλτούρας.</a:t>
            </a:r>
            <a:endParaRPr lang="en-GB" b="1" dirty="0">
              <a:solidFill>
                <a:schemeClr val="accent2"/>
              </a:solidFill>
            </a:endParaRPr>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Διδακτικοί &amp; Μαθησιακοί Στόχοι</a:t>
            </a:r>
            <a:endParaRPr lang="en-US" dirty="0"/>
          </a:p>
        </p:txBody>
      </p:sp>
    </p:spTree>
    <p:extLst>
      <p:ext uri="{BB962C8B-B14F-4D97-AF65-F5344CB8AC3E}">
        <p14:creationId xmlns:p14="http://schemas.microsoft.com/office/powerpoint/2010/main" val="282957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99729"/>
            <a:ext cx="10595237" cy="4197450"/>
          </a:xfrm>
        </p:spPr>
        <p:txBody>
          <a:bodyPr/>
          <a:lstStyle/>
          <a:p>
            <a:pPr marL="342900" indent="-342900">
              <a:buClr>
                <a:schemeClr val="accent2"/>
              </a:buClr>
              <a:buBlip>
                <a:blip r:embed="rId3"/>
              </a:buBlip>
            </a:pPr>
            <a:r>
              <a:rPr lang="el-GR" dirty="0"/>
              <a:t>Στην πλατφόρμα </a:t>
            </a:r>
            <a:r>
              <a:rPr lang="el-GR" dirty="0" err="1"/>
              <a:t>Remesh</a:t>
            </a:r>
            <a:r>
              <a:rPr lang="el-GR" dirty="0"/>
              <a:t> εφαρμόστηκε μια νέα πολιτική με </a:t>
            </a:r>
            <a:r>
              <a:rPr lang="el-GR"/>
              <a:t>όνομα «Εργασία από Παντού», </a:t>
            </a:r>
            <a:r>
              <a:rPr lang="el-GR" dirty="0"/>
              <a:t>ώστε τα μέλη της ομάδας να μπορούν να εργάζονται από οποιαδήποτε τοποθεσία. </a:t>
            </a:r>
          </a:p>
          <a:p>
            <a:pPr marL="342900" indent="-342900">
              <a:buClr>
                <a:schemeClr val="accent2"/>
              </a:buClr>
              <a:buBlip>
                <a:blip r:embed="rId3"/>
              </a:buBlip>
            </a:pPr>
            <a:endParaRPr lang="el-GR" dirty="0"/>
          </a:p>
          <a:p>
            <a:pPr marL="342900" indent="-342900">
              <a:buClr>
                <a:schemeClr val="accent2"/>
              </a:buClr>
              <a:buBlip>
                <a:blip r:embed="rId3"/>
              </a:buBlip>
            </a:pPr>
            <a:r>
              <a:rPr lang="el-GR" dirty="0"/>
              <a:t>Αυτό κράτησε την ομάδα ασφαλή από την αβεβαιότητα του COVID-19, αλλά άφησε επίσης αυξημένη παραγωγικότητα και μειωμένα έξοδα για δαπάνες που σχετίζονται με το γραφείο, τα οποία θα μπορούσαν στη συνέχεια να επενδυθούν αλλού.</a:t>
            </a: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Πλατφόρμα </a:t>
            </a:r>
            <a:r>
              <a:rPr lang="en-GB" dirty="0"/>
              <a:t>Remesh – </a:t>
            </a:r>
            <a:r>
              <a:rPr lang="el-GR" dirty="0"/>
              <a:t>«Εργασία από Παντού»      Περιπτωσιολογική Μελέτη </a:t>
            </a:r>
            <a:r>
              <a:rPr lang="en-GB" dirty="0"/>
              <a:t>(</a:t>
            </a:r>
            <a:r>
              <a:rPr lang="el-GR" dirty="0"/>
              <a:t>Συν.)</a:t>
            </a:r>
            <a:endParaRPr lang="en-US" dirty="0"/>
          </a:p>
        </p:txBody>
      </p:sp>
    </p:spTree>
    <p:extLst>
      <p:ext uri="{BB962C8B-B14F-4D97-AF65-F5344CB8AC3E}">
        <p14:creationId xmlns:p14="http://schemas.microsoft.com/office/powerpoint/2010/main" val="3026972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C7237E-233C-AFC5-596E-B5431192F299}"/>
              </a:ext>
            </a:extLst>
          </p:cNvPr>
          <p:cNvSpPr>
            <a:spLocks noGrp="1"/>
          </p:cNvSpPr>
          <p:nvPr>
            <p:ph type="body" sz="quarter" idx="16"/>
          </p:nvPr>
        </p:nvSpPr>
        <p:spPr/>
        <p:txBody>
          <a:bodyPr/>
          <a:lstStyle/>
          <a:p>
            <a:r>
              <a:rPr lang="el-GR" dirty="0"/>
              <a:t>Πλαίσιο Επιπέδου Επάρκειας Ψηφιακών Δεξιοτήτων</a:t>
            </a:r>
            <a:endParaRPr lang="en-US" dirty="0"/>
          </a:p>
        </p:txBody>
      </p:sp>
      <p:sp>
        <p:nvSpPr>
          <p:cNvPr id="3" name="Text Placeholder 2">
            <a:extLst>
              <a:ext uri="{FF2B5EF4-FFF2-40B4-BE49-F238E27FC236}">
                <a16:creationId xmlns:a16="http://schemas.microsoft.com/office/drawing/2014/main" id="{ECBCC2E7-2C50-59BA-58B6-4774E6349F1B}"/>
              </a:ext>
            </a:extLst>
          </p:cNvPr>
          <p:cNvSpPr>
            <a:spLocks noGrp="1"/>
          </p:cNvSpPr>
          <p:nvPr>
            <p:ph type="body" sz="quarter" idx="17"/>
          </p:nvPr>
        </p:nvSpPr>
        <p:spPr/>
        <p:txBody>
          <a:bodyPr/>
          <a:lstStyle/>
          <a:p>
            <a:r>
              <a:rPr lang="en-ZA" dirty="0"/>
              <a:t>02</a:t>
            </a:r>
          </a:p>
        </p:txBody>
      </p:sp>
    </p:spTree>
    <p:extLst>
      <p:ext uri="{BB962C8B-B14F-4D97-AF65-F5344CB8AC3E}">
        <p14:creationId xmlns:p14="http://schemas.microsoft.com/office/powerpoint/2010/main" val="1558342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698172"/>
            <a:ext cx="10595237" cy="4197450"/>
          </a:xfrm>
        </p:spPr>
        <p:txBody>
          <a:bodyPr/>
          <a:lstStyle/>
          <a:p>
            <a:pPr marL="342900" lvl="0" indent="-342900">
              <a:lnSpc>
                <a:spcPct val="120000"/>
              </a:lnSpc>
              <a:spcBef>
                <a:spcPts val="0"/>
              </a:spcBef>
              <a:spcAft>
                <a:spcPts val="1000"/>
              </a:spcAft>
              <a:buFont typeface="Arial" panose="020B0604020202020204" pitchFamily="34" charset="0"/>
              <a:buChar char="•"/>
              <a:defRPr/>
            </a:pPr>
            <a:r>
              <a:rPr lang="el-GR" dirty="0">
                <a:solidFill>
                  <a:prstClr val="black"/>
                </a:solidFill>
              </a:rPr>
              <a:t>Σύμφωνα με το πλαίσιο της Ευρωπαϊκής Ένωσης για τις ψηφιακές ικανότητες - </a:t>
            </a:r>
            <a:r>
              <a:rPr lang="el-GR" dirty="0">
                <a:solidFill>
                  <a:prstClr val="black"/>
                </a:solidFill>
                <a:hlinkClick r:id="rId3"/>
              </a:rPr>
              <a:t>DigiComp 2.0 </a:t>
            </a:r>
            <a:endParaRPr lang="el-GR" dirty="0">
              <a:solidFill>
                <a:prstClr val="black"/>
              </a:solidFill>
            </a:endParaRPr>
          </a:p>
          <a:p>
            <a:pPr marL="342900" lvl="0" indent="-342900">
              <a:lnSpc>
                <a:spcPct val="120000"/>
              </a:lnSpc>
              <a:spcBef>
                <a:spcPts val="0"/>
              </a:spcBef>
              <a:spcAft>
                <a:spcPts val="1000"/>
              </a:spcAft>
              <a:buFont typeface="Arial" panose="020B0604020202020204" pitchFamily="34" charset="0"/>
              <a:buChar char="•"/>
              <a:defRPr/>
            </a:pPr>
            <a:r>
              <a:rPr lang="el-GR" dirty="0">
                <a:solidFill>
                  <a:prstClr val="black"/>
                </a:solidFill>
              </a:rPr>
              <a:t>Οι βασικές συνιστώσες των ψηφιακών ικανοτήτων προσδιορίζονται σε πέντε βασικούς τομείς.</a:t>
            </a: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Πλαίσιο Επιπέδου Επάρκειας Ψηφιακών Δεξιοτήτων</a:t>
            </a:r>
            <a:endParaRPr lang="en-US" dirty="0"/>
          </a:p>
        </p:txBody>
      </p:sp>
    </p:spTree>
    <p:extLst>
      <p:ext uri="{BB962C8B-B14F-4D97-AF65-F5344CB8AC3E}">
        <p14:creationId xmlns:p14="http://schemas.microsoft.com/office/powerpoint/2010/main" val="2592922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18691a1c2e2_0_0"/>
          <p:cNvSpPr txBox="1">
            <a:spLocks noGrp="1"/>
          </p:cNvSpPr>
          <p:nvPr>
            <p:ph type="body" idx="1"/>
          </p:nvPr>
        </p:nvSpPr>
        <p:spPr>
          <a:xfrm>
            <a:off x="2891574" y="5328437"/>
            <a:ext cx="6495900" cy="449100"/>
          </a:xfrm>
          <a:prstGeom prst="rect">
            <a:avLst/>
          </a:prstGeom>
          <a:noFill/>
          <a:ln>
            <a:noFill/>
          </a:ln>
        </p:spPr>
        <p:txBody>
          <a:bodyPr spcFirstLastPara="1" wrap="square" lIns="91425" tIns="45700" rIns="91425" bIns="45700" anchor="t" anchorCtr="0">
            <a:noAutofit/>
          </a:bodyPr>
          <a:lstStyle/>
          <a:p>
            <a:pPr marL="152400" lvl="0" indent="0" algn="l" rtl="0">
              <a:lnSpc>
                <a:spcPct val="90000"/>
              </a:lnSpc>
              <a:spcBef>
                <a:spcPts val="2000"/>
              </a:spcBef>
              <a:spcAft>
                <a:spcPts val="0"/>
              </a:spcAft>
              <a:buClr>
                <a:schemeClr val="accent2"/>
              </a:buClr>
              <a:buSzPts val="2400"/>
              <a:buFont typeface="Arial"/>
              <a:buNone/>
            </a:pPr>
            <a:r>
              <a:rPr lang="el-GR" sz="1000" dirty="0"/>
              <a:t>Πηγή</a:t>
            </a:r>
            <a:r>
              <a:rPr lang="en-GB" sz="1000" dirty="0"/>
              <a:t>: </a:t>
            </a:r>
            <a:r>
              <a:rPr lang="en-GB" sz="1000" u="sng" dirty="0">
                <a:solidFill>
                  <a:schemeClr val="hlink"/>
                </a:solidFill>
                <a:hlinkClick r:id="rId3"/>
              </a:rPr>
              <a:t>https://www.researchgate.net/figure/The-digital-competence-and-its-areas-own-elaboration-based-on-Redecker-and-Punie-2017_fig1_337089672</a:t>
            </a:r>
            <a:r>
              <a:rPr lang="en-GB" sz="1000" dirty="0"/>
              <a:t> </a:t>
            </a:r>
            <a:endParaRPr sz="1000" dirty="0"/>
          </a:p>
          <a:p>
            <a:pPr marL="342900" lvl="0" indent="-190500" algn="l" rtl="0">
              <a:lnSpc>
                <a:spcPct val="90000"/>
              </a:lnSpc>
              <a:spcBef>
                <a:spcPts val="1000"/>
              </a:spcBef>
              <a:spcAft>
                <a:spcPts val="0"/>
              </a:spcAft>
              <a:buClr>
                <a:schemeClr val="accent2"/>
              </a:buClr>
              <a:buSzPts val="2400"/>
              <a:buFont typeface="Arial"/>
              <a:buNone/>
            </a:pPr>
            <a:endParaRPr sz="1000" dirty="0"/>
          </a:p>
          <a:p>
            <a:pPr marL="228600" lvl="0" indent="-228600" algn="l" rtl="0">
              <a:lnSpc>
                <a:spcPct val="90000"/>
              </a:lnSpc>
              <a:spcBef>
                <a:spcPts val="1000"/>
              </a:spcBef>
              <a:spcAft>
                <a:spcPts val="0"/>
              </a:spcAft>
              <a:buClr>
                <a:srgbClr val="000000"/>
              </a:buClr>
              <a:buSzPts val="2400"/>
              <a:buNone/>
            </a:pPr>
            <a:endParaRPr dirty="0"/>
          </a:p>
        </p:txBody>
      </p:sp>
      <p:pic>
        <p:nvPicPr>
          <p:cNvPr id="3" name="Picture 2" descr="Diagram&#10;&#10;Description automatically generated">
            <a:extLst>
              <a:ext uri="{FF2B5EF4-FFF2-40B4-BE49-F238E27FC236}">
                <a16:creationId xmlns:a16="http://schemas.microsoft.com/office/drawing/2014/main" id="{49044118-F08A-23F3-03BB-EBF29A43DB5B}"/>
              </a:ext>
            </a:extLst>
          </p:cNvPr>
          <p:cNvPicPr>
            <a:picLocks noChangeAspect="1"/>
          </p:cNvPicPr>
          <p:nvPr/>
        </p:nvPicPr>
        <p:blipFill>
          <a:blip r:embed="rId4"/>
          <a:stretch>
            <a:fillRect/>
          </a:stretch>
        </p:blipFill>
        <p:spPr>
          <a:xfrm>
            <a:off x="3763593" y="388440"/>
            <a:ext cx="4664813" cy="5163317"/>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Πλαίσιο Επιπέδου Επάρκειας Ψηφιακών Δεξιοτήτων</a:t>
            </a:r>
            <a:endParaRPr lang="en-US" dirty="0"/>
          </a:p>
        </p:txBody>
      </p:sp>
      <p:graphicFrame>
        <p:nvGraphicFramePr>
          <p:cNvPr id="2" name="Diagram 1">
            <a:extLst>
              <a:ext uri="{FF2B5EF4-FFF2-40B4-BE49-F238E27FC236}">
                <a16:creationId xmlns:a16="http://schemas.microsoft.com/office/drawing/2014/main" id="{DE9C8E25-2F90-6CB5-6A31-1C097A1C7BA9}"/>
              </a:ext>
            </a:extLst>
          </p:cNvPr>
          <p:cNvGraphicFramePr/>
          <p:nvPr>
            <p:extLst>
              <p:ext uri="{D42A27DB-BD31-4B8C-83A1-F6EECF244321}">
                <p14:modId xmlns:p14="http://schemas.microsoft.com/office/powerpoint/2010/main" val="2372338145"/>
              </p:ext>
            </p:extLst>
          </p:nvPr>
        </p:nvGraphicFramePr>
        <p:xfrm>
          <a:off x="698547" y="188616"/>
          <a:ext cx="10794904" cy="6150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355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0BCE87D1-B7C6-497A-B1F5-369B2437F58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490A00C4-1638-4589-B0B7-ACE66F3F698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Πλαίσιο Επιπέδου Επάρκειας Ψηφιακών Δεξιοτήτων (Συν.)</a:t>
            </a:r>
            <a:endParaRPr lang="en-US" dirty="0"/>
          </a:p>
        </p:txBody>
      </p:sp>
      <p:graphicFrame>
        <p:nvGraphicFramePr>
          <p:cNvPr id="2" name="Diagram 1">
            <a:extLst>
              <a:ext uri="{FF2B5EF4-FFF2-40B4-BE49-F238E27FC236}">
                <a16:creationId xmlns:a16="http://schemas.microsoft.com/office/drawing/2014/main" id="{DE9C8E25-2F90-6CB5-6A31-1C097A1C7BA9}"/>
              </a:ext>
            </a:extLst>
          </p:cNvPr>
          <p:cNvGraphicFramePr/>
          <p:nvPr>
            <p:extLst>
              <p:ext uri="{D42A27DB-BD31-4B8C-83A1-F6EECF244321}">
                <p14:modId xmlns:p14="http://schemas.microsoft.com/office/powerpoint/2010/main" val="648825394"/>
              </p:ext>
            </p:extLst>
          </p:nvPr>
        </p:nvGraphicFramePr>
        <p:xfrm>
          <a:off x="698547" y="638551"/>
          <a:ext cx="10794904" cy="5976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598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0BCE87D1-B7C6-497A-B1F5-369B2437F58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AC555079-1CAD-466A-8CA0-2D81AB176E4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Πλαίσιο Επιπέδου Επάρκειας Ψηφιακών Δεξιοτήτων (Συν.)</a:t>
            </a:r>
            <a:endParaRPr lang="en-US" dirty="0"/>
          </a:p>
        </p:txBody>
      </p:sp>
      <p:graphicFrame>
        <p:nvGraphicFramePr>
          <p:cNvPr id="2" name="Diagram 1">
            <a:extLst>
              <a:ext uri="{FF2B5EF4-FFF2-40B4-BE49-F238E27FC236}">
                <a16:creationId xmlns:a16="http://schemas.microsoft.com/office/drawing/2014/main" id="{DE9C8E25-2F90-6CB5-6A31-1C097A1C7BA9}"/>
              </a:ext>
            </a:extLst>
          </p:cNvPr>
          <p:cNvGraphicFramePr/>
          <p:nvPr>
            <p:extLst>
              <p:ext uri="{D42A27DB-BD31-4B8C-83A1-F6EECF244321}">
                <p14:modId xmlns:p14="http://schemas.microsoft.com/office/powerpoint/2010/main" val="2422643355"/>
              </p:ext>
            </p:extLst>
          </p:nvPr>
        </p:nvGraphicFramePr>
        <p:xfrm>
          <a:off x="-2059119" y="2297718"/>
          <a:ext cx="10794904" cy="2824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374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0BCE87D1-B7C6-497A-B1F5-369B2437F58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698172"/>
            <a:ext cx="10595237" cy="4197450"/>
          </a:xfrm>
        </p:spPr>
        <p:txBody>
          <a:bodyPr/>
          <a:lstStyle/>
          <a:p>
            <a:pPr marL="342900" lvl="0" indent="-342900">
              <a:lnSpc>
                <a:spcPct val="120000"/>
              </a:lnSpc>
              <a:spcBef>
                <a:spcPts val="0"/>
              </a:spcBef>
              <a:spcAft>
                <a:spcPts val="1000"/>
              </a:spcAft>
              <a:buBlip>
                <a:blip r:embed="rId3"/>
              </a:buBlip>
              <a:defRPr/>
            </a:pPr>
            <a:r>
              <a:rPr lang="el-GR" dirty="0">
                <a:solidFill>
                  <a:prstClr val="black"/>
                </a:solidFill>
              </a:rPr>
              <a:t>Σύμφωνα με το Πλαίσιο </a:t>
            </a:r>
            <a:r>
              <a:rPr lang="el-GR" dirty="0" err="1">
                <a:solidFill>
                  <a:prstClr val="black"/>
                </a:solidFill>
              </a:rPr>
              <a:t>DigiComp</a:t>
            </a:r>
            <a:r>
              <a:rPr lang="el-GR" dirty="0">
                <a:solidFill>
                  <a:prstClr val="black"/>
                </a:solidFill>
              </a:rPr>
              <a:t> 2.0, το επίπεδο δεξιοτήτων κατηγοριοποιείται σε τέσσερα επίπεδα</a:t>
            </a:r>
            <a:r>
              <a:rPr lang="en-GB" dirty="0">
                <a:solidFill>
                  <a:prstClr val="black"/>
                </a:solidFill>
              </a:rPr>
              <a:t>:</a:t>
            </a:r>
            <a:r>
              <a:rPr lang="el-GR" dirty="0">
                <a:solidFill>
                  <a:prstClr val="black"/>
                </a:solidFill>
              </a:rPr>
              <a:t> το Βασικό, το Ενδιάμεσο, το Προχωρημένο, και το Πολύ Εξειδικευμένο, στο πλαίσιο των οποίων υπάρχουν δύο υποεπίπεδα.</a:t>
            </a:r>
          </a:p>
          <a:p>
            <a:pPr marL="342900" lvl="0" indent="-342900">
              <a:lnSpc>
                <a:spcPct val="120000"/>
              </a:lnSpc>
              <a:spcBef>
                <a:spcPts val="0"/>
              </a:spcBef>
              <a:spcAft>
                <a:spcPts val="1000"/>
              </a:spcAft>
              <a:buBlip>
                <a:blip r:embed="rId3"/>
              </a:buBlip>
              <a:defRPr/>
            </a:pPr>
            <a:r>
              <a:rPr lang="el-GR" dirty="0">
                <a:solidFill>
                  <a:prstClr val="black"/>
                </a:solidFill>
              </a:rPr>
              <a:t>Συνεπώς, κάθε επίπεδο αντιπροσωπεύει και ένα ανοδικό βήμα στην απόκτηση της ικανότητας από ένα άτομο, ανάλογα με την πολυπλοκότητα της εργασίας, τη γνωστική πρόκληση και την αυτονομία του κατά την ολοκλήρωση της εργασίας. Αυτή η ενότητα επικεντρώνεται στο </a:t>
            </a:r>
            <a:r>
              <a:rPr kumimoji="0" lang="el-GR" b="1" i="0" u="none" strike="noStrike" kern="1200" cap="none" spc="0" normalizeH="0" baseline="0" noProof="0" dirty="0">
                <a:ln>
                  <a:noFill/>
                </a:ln>
                <a:solidFill>
                  <a:schemeClr val="accent2"/>
                </a:solidFill>
                <a:effectLst/>
                <a:uLnTx/>
                <a:uFillTx/>
                <a:latin typeface="Calibri" panose="020F0502020204030204"/>
                <a:ea typeface="+mn-ea"/>
                <a:cs typeface="+mn-cs"/>
              </a:rPr>
              <a:t>Ενδιάμεσο</a:t>
            </a:r>
            <a:r>
              <a:rPr kumimoji="0" lang="el-GR" b="1" i="0" u="none" strike="noStrike" kern="1200" cap="none" spc="0" normalizeH="0" noProof="0" dirty="0">
                <a:ln>
                  <a:noFill/>
                </a:ln>
                <a:solidFill>
                  <a:schemeClr val="accent2"/>
                </a:solidFill>
                <a:effectLst/>
                <a:uLnTx/>
                <a:uFillTx/>
                <a:latin typeface="Calibri" panose="020F0502020204030204"/>
                <a:ea typeface="+mn-ea"/>
                <a:cs typeface="+mn-cs"/>
              </a:rPr>
              <a:t> και στο </a:t>
            </a:r>
            <a:r>
              <a:rPr lang="el-GR" b="1" dirty="0">
                <a:solidFill>
                  <a:schemeClr val="accent2"/>
                </a:solidFill>
                <a:latin typeface="Calibri" panose="020F0502020204030204"/>
              </a:rPr>
              <a:t>Π</a:t>
            </a:r>
            <a:r>
              <a:rPr kumimoji="0" lang="el-GR" b="1" i="0" u="none" strike="noStrike" kern="1200" cap="none" spc="0" normalizeH="0" noProof="0" dirty="0" err="1">
                <a:ln>
                  <a:noFill/>
                </a:ln>
                <a:solidFill>
                  <a:schemeClr val="accent2"/>
                </a:solidFill>
                <a:effectLst/>
                <a:uLnTx/>
                <a:uFillTx/>
                <a:latin typeface="Calibri" panose="020F0502020204030204"/>
                <a:ea typeface="+mn-ea"/>
                <a:cs typeface="+mn-cs"/>
              </a:rPr>
              <a:t>ροχωρημένο</a:t>
            </a:r>
            <a:r>
              <a:rPr kumimoji="0" lang="el-GR" b="1" i="0" u="none" strike="noStrike" kern="1200" cap="none" spc="0" normalizeH="0" noProof="0" dirty="0">
                <a:ln>
                  <a:noFill/>
                </a:ln>
                <a:solidFill>
                  <a:schemeClr val="accent2"/>
                </a:solidFill>
                <a:effectLst/>
                <a:uLnTx/>
                <a:uFillTx/>
                <a:latin typeface="Calibri" panose="020F0502020204030204"/>
                <a:ea typeface="+mn-ea"/>
                <a:cs typeface="+mn-cs"/>
              </a:rPr>
              <a:t> επίπεδο ψηφιακού αλφαβητισμού</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Πλαίσιο Επιπέδου Επάρκειας Ψηφιακών Δεξιοτήτων</a:t>
            </a:r>
            <a:endParaRPr lang="en-US" dirty="0"/>
          </a:p>
        </p:txBody>
      </p:sp>
    </p:spTree>
    <p:extLst>
      <p:ext uri="{BB962C8B-B14F-4D97-AF65-F5344CB8AC3E}">
        <p14:creationId xmlns:p14="http://schemas.microsoft.com/office/powerpoint/2010/main" val="75008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183c36b7e0f_0_24"/>
          <p:cNvSpPr txBox="1">
            <a:spLocks noGrp="1"/>
          </p:cNvSpPr>
          <p:nvPr>
            <p:ph type="body" idx="1"/>
          </p:nvPr>
        </p:nvSpPr>
        <p:spPr>
          <a:xfrm>
            <a:off x="798380" y="1868772"/>
            <a:ext cx="10595100" cy="4197300"/>
          </a:xfrm>
          <a:prstGeom prst="rect">
            <a:avLst/>
          </a:prstGeom>
          <a:noFill/>
          <a:ln>
            <a:noFill/>
          </a:ln>
        </p:spPr>
        <p:txBody>
          <a:bodyPr spcFirstLastPara="1" wrap="square" lIns="91425" tIns="45700" rIns="91425" bIns="45700" anchor="t" anchorCtr="0">
            <a:noAutofit/>
          </a:bodyPr>
          <a:lstStyle/>
          <a:p>
            <a:pPr marL="0" lvl="0" indent="0">
              <a:lnSpc>
                <a:spcPct val="120000"/>
              </a:lnSpc>
            </a:pPr>
            <a:r>
              <a:rPr lang="el-GR" dirty="0"/>
              <a:t>Υπάρχουν διάφοροι τρόποι για την αξιολόγηση των επιπέδων ψηφιακών δεξιοτήτων:</a:t>
            </a:r>
            <a:r>
              <a:rPr lang="en-GB" dirty="0"/>
              <a:t> </a:t>
            </a:r>
            <a:endParaRPr dirty="0"/>
          </a:p>
          <a:p>
            <a:pPr marL="914400" marR="0" lvl="0" indent="-381000" algn="l" rtl="0">
              <a:lnSpc>
                <a:spcPct val="120000"/>
              </a:lnSpc>
              <a:spcBef>
                <a:spcPts val="1000"/>
              </a:spcBef>
              <a:spcAft>
                <a:spcPts val="0"/>
              </a:spcAft>
              <a:buClr>
                <a:srgbClr val="FF0000"/>
              </a:buClr>
              <a:buSzPts val="2400"/>
              <a:buChar char="●"/>
            </a:pPr>
            <a:r>
              <a:rPr lang="el-GR" dirty="0" err="1"/>
              <a:t>Αυτοαξιολόγηση</a:t>
            </a:r>
            <a:endParaRPr dirty="0"/>
          </a:p>
          <a:p>
            <a:pPr marL="914400" marR="0" lvl="0" indent="-381000" algn="l" rtl="0">
              <a:lnSpc>
                <a:spcPct val="120000"/>
              </a:lnSpc>
              <a:spcBef>
                <a:spcPts val="0"/>
              </a:spcBef>
              <a:spcAft>
                <a:spcPts val="0"/>
              </a:spcAft>
              <a:buClr>
                <a:srgbClr val="FF0000"/>
              </a:buClr>
              <a:buSzPts val="2400"/>
              <a:buChar char="●"/>
            </a:pPr>
            <a:r>
              <a:rPr lang="el-GR" dirty="0"/>
              <a:t>Αξιολόγηση με βάση τη γνώση</a:t>
            </a:r>
            <a:endParaRPr dirty="0"/>
          </a:p>
          <a:p>
            <a:pPr marL="914400" lvl="0" indent="-381000">
              <a:lnSpc>
                <a:spcPct val="120000"/>
              </a:lnSpc>
              <a:spcBef>
                <a:spcPts val="0"/>
              </a:spcBef>
              <a:buClr>
                <a:srgbClr val="FF0000"/>
              </a:buClr>
              <a:buChar char="●"/>
            </a:pPr>
            <a:r>
              <a:rPr lang="el-GR" dirty="0"/>
              <a:t>Αξιολόγηση με βάση την επίδοση</a:t>
            </a:r>
            <a:endParaRPr dirty="0"/>
          </a:p>
          <a:p>
            <a:pPr marL="0" marR="0" lvl="0" indent="0" algn="l" rtl="0">
              <a:lnSpc>
                <a:spcPct val="120000"/>
              </a:lnSpc>
              <a:spcBef>
                <a:spcPts val="1000"/>
              </a:spcBef>
              <a:spcAft>
                <a:spcPts val="0"/>
              </a:spcAft>
              <a:buNone/>
            </a:pPr>
            <a:r>
              <a:rPr lang="el-GR" dirty="0"/>
              <a:t>Σύνδεσμος με παραδείγματα</a:t>
            </a:r>
            <a:r>
              <a:rPr lang="en-GB" dirty="0"/>
              <a:t>: </a:t>
            </a:r>
            <a:r>
              <a:rPr lang="en-GB" u="sng" dirty="0">
                <a:solidFill>
                  <a:schemeClr val="hlink"/>
                </a:solidFill>
                <a:hlinkClick r:id="rId3"/>
              </a:rPr>
              <a:t>Digital Skills Assessment Guidebook</a:t>
            </a:r>
            <a:endParaRPr dirty="0"/>
          </a:p>
          <a:p>
            <a:pPr marL="342900" lvl="0" indent="-190500" algn="l" rtl="0">
              <a:lnSpc>
                <a:spcPct val="90000"/>
              </a:lnSpc>
              <a:spcBef>
                <a:spcPts val="2000"/>
              </a:spcBef>
              <a:spcAft>
                <a:spcPts val="0"/>
              </a:spcAft>
              <a:buClr>
                <a:schemeClr val="accent2"/>
              </a:buClr>
              <a:buSzPts val="2400"/>
              <a:buFont typeface="Arial"/>
              <a:buNone/>
            </a:pP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544" name="Google Shape;544;g183c36b7e0f_0_24"/>
          <p:cNvSpPr txBox="1">
            <a:spLocks noGrp="1"/>
          </p:cNvSpPr>
          <p:nvPr>
            <p:ph type="body" idx="2"/>
          </p:nvPr>
        </p:nvSpPr>
        <p:spPr>
          <a:xfrm>
            <a:off x="864369" y="79192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l-GR" dirty="0"/>
              <a:t>Ποιο είναι το επίπεδο ψηφιακής επάρκειας στον οργανισμό σας;</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247582"/>
            <a:ext cx="4676539" cy="3808175"/>
          </a:xfrm>
        </p:spPr>
        <p:txBody>
          <a:bodyPr/>
          <a:lstStyle/>
          <a:p>
            <a:r>
              <a:rPr lang="el-GR" dirty="0"/>
              <a:t>«Δεν υπάρχουν μυστικά για την επιτυχία. Είναι το αποτέλεσμα προετοιμασίας, σκληρής δουλειάς, και του να μαθαίνεις από την αποτυχία».</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r>
              <a:rPr lang="en-IE" sz="2200" b="1" i="0" dirty="0"/>
              <a:t>Colin Powell</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Doctors monitoring patient condition on monitors">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blip>
          <a:srcRect l="12883" r="12883"/>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0848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l-GR" dirty="0"/>
              <a:t>Γνώση αναφορικά με τον «Ψηφιακό Αλφαβητισμό», καθώς και των απαραίτητων βημάτων για την επίτευξή του </a:t>
            </a:r>
          </a:p>
          <a:p>
            <a:pPr marL="342900" indent="-342900">
              <a:buBlip>
                <a:blip r:embed="rId2"/>
              </a:buBlip>
            </a:pPr>
            <a:endParaRPr lang="el-GR" dirty="0"/>
          </a:p>
          <a:p>
            <a:pPr marL="342900" indent="-342900">
              <a:buBlip>
                <a:blip r:embed="rId2"/>
              </a:buBlip>
            </a:pPr>
            <a:r>
              <a:rPr lang="el-GR" dirty="0"/>
              <a:t>Ενημέρωση για το Ευρωπαϊκό πλαίσιο για τα επίπεδα επάρκειας στον ψηφιακό αλφαβητισμό</a:t>
            </a:r>
          </a:p>
          <a:p>
            <a:pPr marL="342900" indent="-342900">
              <a:buBlip>
                <a:blip r:embed="rId2"/>
              </a:buBlip>
            </a:pPr>
            <a:endParaRPr lang="el-GR" dirty="0"/>
          </a:p>
          <a:p>
            <a:pPr marL="342900" indent="-342900">
              <a:buBlip>
                <a:blip r:embed="rId2"/>
              </a:buBlip>
            </a:pPr>
            <a:r>
              <a:rPr lang="el-GR" dirty="0"/>
              <a:t>Ανάπτυξη ψηφιακών δεξιοτήτων Ενδιάμεσου επιπέδου</a:t>
            </a: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Ικανότητες που θα Αποκτηθούν</a:t>
            </a:r>
            <a:endParaRPr lang="en-US" dirty="0"/>
          </a:p>
          <a:p>
            <a:endParaRPr lang="en-US" dirty="0"/>
          </a:p>
        </p:txBody>
      </p:sp>
    </p:spTree>
    <p:extLst>
      <p:ext uri="{BB962C8B-B14F-4D97-AF65-F5344CB8AC3E}">
        <p14:creationId xmlns:p14="http://schemas.microsoft.com/office/powerpoint/2010/main" val="3877036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898947"/>
            <a:ext cx="10595237" cy="4197450"/>
          </a:xfrm>
        </p:spPr>
        <p:txBody>
          <a:bodyPr/>
          <a:lstStyle/>
          <a:p>
            <a:pPr marL="285750" marR="0" lvl="0" indent="-285750" algn="l" defTabSz="914400" rtl="0" eaLnBrk="1" fontAlgn="auto" latinLnBrk="0" hangingPunct="1">
              <a:lnSpc>
                <a:spcPct val="120000"/>
              </a:lnSpc>
              <a:spcBef>
                <a:spcPts val="0"/>
              </a:spcBef>
              <a:spcAft>
                <a:spcPts val="0"/>
              </a:spcAft>
              <a:buClrTx/>
              <a:buSzTx/>
              <a:buBlip>
                <a:blip r:embed="rId3"/>
              </a:buBlip>
              <a:tabLst/>
              <a:defRPr/>
            </a:pPr>
            <a:r>
              <a:rPr kumimoji="0" lang="en-GB"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Graph Literacy App</a:t>
            </a:r>
            <a:r>
              <a:rPr kumimoji="0" lang="en-GB"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285750" marR="0" lvl="0" indent="-285750" algn="l" defTabSz="914400" rtl="0" eaLnBrk="1" fontAlgn="auto" latinLnBrk="0" hangingPunct="1">
              <a:lnSpc>
                <a:spcPct val="120000"/>
              </a:lnSpc>
              <a:spcBef>
                <a:spcPts val="0"/>
              </a:spcBef>
              <a:spcAft>
                <a:spcPts val="0"/>
              </a:spcAft>
              <a:buClrTx/>
              <a:buSzTx/>
              <a:buBlip>
                <a:blip r:embed="rId3"/>
              </a:buBlip>
              <a:tabLst/>
              <a:defRPr/>
            </a:pPr>
            <a:endParaRPr kumimoji="0" lang="en-US" b="0"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20000"/>
              </a:lnSpc>
              <a:spcBef>
                <a:spcPts val="0"/>
              </a:spcBef>
              <a:spcAft>
                <a:spcPts val="0"/>
              </a:spcAft>
              <a:buClrTx/>
              <a:buSzTx/>
              <a:buBlip>
                <a:blip r:embed="rId3"/>
              </a:buBlip>
              <a:tabLst/>
              <a:defRPr/>
            </a:pPr>
            <a:r>
              <a:rPr kumimoji="0" lang="en-GB" b="0" i="0" u="sng" strike="noStrike" kern="1200" cap="none" spc="0" normalizeH="0" baseline="0" noProof="0" dirty="0" err="1">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Gapminder</a:t>
            </a:r>
            <a:r>
              <a:rPr kumimoji="0" lang="en-GB"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 Tools</a:t>
            </a:r>
            <a:r>
              <a:rPr kumimoji="0" lang="en-GB"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GB"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0" marR="0" lvl="0" indent="0" algn="l" defTabSz="914400" rtl="0" eaLnBrk="1" fontAlgn="auto" latinLnBrk="0" hangingPunct="1">
              <a:lnSpc>
                <a:spcPct val="120000"/>
              </a:lnSpc>
              <a:spcBef>
                <a:spcPts val="0"/>
              </a:spcBef>
              <a:spcAft>
                <a:spcPts val="0"/>
              </a:spcAft>
              <a:buClrTx/>
              <a:buSzTx/>
              <a:tabLst/>
              <a:defRPr/>
            </a:pPr>
            <a:endParaRPr kumimoji="0" lang="en-US"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20000"/>
              </a:lnSpc>
              <a:spcBef>
                <a:spcPts val="0"/>
              </a:spcBef>
              <a:spcAft>
                <a:spcPts val="0"/>
              </a:spcAft>
              <a:buClrTx/>
              <a:buSzTx/>
              <a:buBlip>
                <a:blip r:embed="rId3"/>
              </a:buBlip>
              <a:tabLst/>
              <a:defRPr/>
            </a:pPr>
            <a:r>
              <a:rPr kumimoji="0" lang="en-GB"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Google Trends</a:t>
            </a:r>
            <a:r>
              <a:rPr kumimoji="0" lang="en-GB"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Πρακτικές Εφαρμογές &amp; Εργαλεία για την Υποστήριξη του Ψηφιακού Αλφαβητισμού</a:t>
            </a:r>
            <a:endParaRPr lang="en-US" dirty="0"/>
          </a:p>
        </p:txBody>
      </p:sp>
    </p:spTree>
    <p:extLst>
      <p:ext uri="{BB962C8B-B14F-4D97-AF65-F5344CB8AC3E}">
        <p14:creationId xmlns:p14="http://schemas.microsoft.com/office/powerpoint/2010/main" val="103297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98947"/>
            <a:ext cx="10595237" cy="4197450"/>
          </a:xfrm>
        </p:spPr>
        <p:txBody>
          <a:bodyPr/>
          <a:lstStyle/>
          <a:p>
            <a:pPr marL="285750" marR="0" lvl="0" indent="-285750" algn="l" defTabSz="914400" rtl="0" eaLnBrk="1" fontAlgn="auto" latinLnBrk="0" hangingPunct="1">
              <a:lnSpc>
                <a:spcPct val="120000"/>
              </a:lnSpc>
              <a:spcBef>
                <a:spcPts val="0"/>
              </a:spcBef>
              <a:spcAft>
                <a:spcPts val="0"/>
              </a:spcAft>
              <a:buClrTx/>
              <a:buSzTx/>
              <a:buBlip>
                <a:blip r:embed="rId3"/>
              </a:buBlip>
              <a:tabLst/>
              <a:defRPr/>
            </a:pPr>
            <a:r>
              <a:rPr kumimoji="0" lang="en-GB"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Google GIF Maker</a:t>
            </a:r>
            <a:r>
              <a:rPr kumimoji="0" lang="en-GB"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0" marR="0" lvl="0" indent="0" algn="l" defTabSz="914400" rtl="0" eaLnBrk="1" fontAlgn="auto" latinLnBrk="0" hangingPunct="1">
              <a:lnSpc>
                <a:spcPct val="120000"/>
              </a:lnSpc>
              <a:spcBef>
                <a:spcPts val="0"/>
              </a:spcBef>
              <a:spcAft>
                <a:spcPts val="0"/>
              </a:spcAft>
              <a:buClrTx/>
              <a:buSzTx/>
              <a:tabLst/>
              <a:defRPr/>
            </a:pPr>
            <a:endParaRPr kumimoji="0" lang="en-US"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20000"/>
              </a:lnSpc>
              <a:spcBef>
                <a:spcPts val="0"/>
              </a:spcBef>
              <a:spcAft>
                <a:spcPts val="0"/>
              </a:spcAft>
              <a:buClrTx/>
              <a:buSzTx/>
              <a:buBlip>
                <a:blip r:embed="rId3"/>
              </a:buBlip>
              <a:tabLst/>
              <a:defRPr/>
            </a:pPr>
            <a:r>
              <a:rPr kumimoji="0" lang="en-GB"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Basics Statistics App</a:t>
            </a:r>
            <a:endParaRPr kumimoji="0" lang="en-GB"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tabLst/>
              <a:defRPr/>
            </a:pPr>
            <a:endParaRPr kumimoji="0" lang="en-US"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20000"/>
              </a:lnSpc>
              <a:spcBef>
                <a:spcPts val="0"/>
              </a:spcBef>
              <a:spcAft>
                <a:spcPts val="1000"/>
              </a:spcAft>
              <a:buClrTx/>
              <a:buSzTx/>
              <a:buBlip>
                <a:blip r:embed="rId3"/>
              </a:buBlip>
              <a:tabLst/>
              <a:defRPr/>
            </a:pPr>
            <a:r>
              <a:rPr kumimoji="0" lang="en-GB"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Tableau Mobile App</a:t>
            </a:r>
            <a:r>
              <a:rPr kumimoji="0" lang="en-GB" b="0" i="0" u="sng"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en-US"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Πρακτικές Εφαρμογές &amp; Εργαλεία για την Υποστήριξη του Ψηφιακού Αλφαβητισμού</a:t>
            </a:r>
            <a:endParaRPr lang="en-US" dirty="0"/>
          </a:p>
        </p:txBody>
      </p:sp>
    </p:spTree>
    <p:extLst>
      <p:ext uri="{BB962C8B-B14F-4D97-AF65-F5344CB8AC3E}">
        <p14:creationId xmlns:p14="http://schemas.microsoft.com/office/powerpoint/2010/main" val="167933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2090058"/>
            <a:ext cx="10595237" cy="4197450"/>
          </a:xfrm>
        </p:spPr>
        <p:txBody>
          <a:bodyPr/>
          <a:lstStyle/>
          <a:p>
            <a:pPr marL="342900" marR="0" lvl="0" indent="-342900" algn="l" defTabSz="914400" rtl="0" eaLnBrk="1" fontAlgn="auto" latinLnBrk="0" hangingPunct="1">
              <a:lnSpc>
                <a:spcPct val="120000"/>
              </a:lnSpc>
              <a:spcBef>
                <a:spcPts val="0"/>
              </a:spcBef>
              <a:spcAft>
                <a:spcPts val="0"/>
              </a:spcAft>
              <a:buClrTx/>
              <a:buSzTx/>
              <a:buBlip>
                <a:blip r:embed="rId3"/>
              </a:buBlip>
              <a:tabLst/>
              <a:defRPr/>
            </a:pPr>
            <a:r>
              <a:rPr kumimoji="0" lang="en-GB" b="0" i="0" u="sng"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Slack</a:t>
            </a:r>
            <a:endParaRPr kumimoji="0" lang="en-GB" b="0" i="0" u="sng"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tabLst/>
              <a:defRPr/>
            </a:pPr>
            <a:endParaRPr kumimoji="0" lang="en-US" b="0" i="0" u="none"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0"/>
              </a:spcAft>
              <a:buClrTx/>
              <a:buSzTx/>
              <a:buBlip>
                <a:blip r:embed="rId3"/>
              </a:buBlip>
              <a:tabLst/>
              <a:defRPr/>
            </a:pPr>
            <a:r>
              <a:rPr kumimoji="0" lang="en-GB" b="0" i="0" u="sng"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Microsoft Teams</a:t>
            </a:r>
            <a:r>
              <a:rPr kumimoji="0" lang="en-GB" b="0" i="0" u="none"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0" marR="0" lvl="0" indent="0" algn="l" defTabSz="914400" rtl="0" eaLnBrk="1" fontAlgn="auto" latinLnBrk="0" hangingPunct="1">
              <a:lnSpc>
                <a:spcPct val="120000"/>
              </a:lnSpc>
              <a:spcBef>
                <a:spcPts val="0"/>
              </a:spcBef>
              <a:spcAft>
                <a:spcPts val="0"/>
              </a:spcAft>
              <a:buClrTx/>
              <a:buSzTx/>
              <a:tabLst/>
              <a:defRPr/>
            </a:pPr>
            <a:endParaRPr kumimoji="0" lang="en-US" b="0" i="0" u="none"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0"/>
              </a:spcAft>
              <a:buClrTx/>
              <a:buSzTx/>
              <a:buBlip>
                <a:blip r:embed="rId3"/>
              </a:buBlip>
              <a:tabLst/>
              <a:defRPr/>
            </a:pPr>
            <a:r>
              <a:rPr kumimoji="0" lang="en-GB" b="0" i="0" u="sng"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Basecamp</a:t>
            </a:r>
            <a:r>
              <a:rPr kumimoji="0" lang="en-GB" b="0" i="0" u="none"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kumimoji="0" lang="en-US" b="0" i="0" u="none"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0"/>
              </a:spcAft>
              <a:buClrTx/>
              <a:buSzTx/>
              <a:buBlip>
                <a:blip r:embed="rId3"/>
              </a:buBlip>
              <a:tabLst/>
              <a:defRP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Διαδικτυακά Εργαλεία για την Υποστήριξη της Επικοινωνίας και της Συνεργασίας</a:t>
            </a:r>
            <a:endParaRPr lang="en-US" dirty="0"/>
          </a:p>
        </p:txBody>
      </p:sp>
    </p:spTree>
    <p:extLst>
      <p:ext uri="{BB962C8B-B14F-4D97-AF65-F5344CB8AC3E}">
        <p14:creationId xmlns:p14="http://schemas.microsoft.com/office/powerpoint/2010/main" val="301988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2090058"/>
            <a:ext cx="10595237" cy="4197450"/>
          </a:xfrm>
        </p:spPr>
        <p:txBody>
          <a:bodyPr/>
          <a:lstStyle/>
          <a:p>
            <a:pPr marL="342900" marR="0" lvl="0" indent="-342900" algn="l" defTabSz="914400" rtl="0" eaLnBrk="1" fontAlgn="auto" latinLnBrk="0" hangingPunct="1">
              <a:lnSpc>
                <a:spcPct val="120000"/>
              </a:lnSpc>
              <a:spcBef>
                <a:spcPts val="0"/>
              </a:spcBef>
              <a:spcAft>
                <a:spcPts val="0"/>
              </a:spcAft>
              <a:buClrTx/>
              <a:buSzTx/>
              <a:buBlip>
                <a:blip r:embed="rId3"/>
              </a:buBlip>
              <a:tabLst/>
              <a:defRPr/>
            </a:pPr>
            <a:r>
              <a:rPr kumimoji="0" lang="en-GB" b="0" i="0" u="sng"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Trello</a:t>
            </a:r>
            <a:r>
              <a:rPr kumimoji="0" lang="en-GB" b="0" i="0" u="none"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0" marR="0" lvl="0" indent="0" algn="l" defTabSz="914400" rtl="0" eaLnBrk="1" fontAlgn="auto" latinLnBrk="0" hangingPunct="1">
              <a:lnSpc>
                <a:spcPct val="120000"/>
              </a:lnSpc>
              <a:spcBef>
                <a:spcPts val="0"/>
              </a:spcBef>
              <a:spcAft>
                <a:spcPts val="0"/>
              </a:spcAft>
              <a:buClrTx/>
              <a:buSzTx/>
              <a:tabLst/>
              <a:defRPr/>
            </a:pPr>
            <a:endParaRPr kumimoji="0" lang="en-US" b="0" i="0" u="none"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0"/>
              </a:spcAft>
              <a:buClrTx/>
              <a:buSzTx/>
              <a:buBlip>
                <a:blip r:embed="rId3"/>
              </a:buBlip>
              <a:tabLst/>
              <a:defRPr/>
            </a:pPr>
            <a:r>
              <a:rPr kumimoji="0" lang="en-GB" b="0" i="0" u="sng"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Zoom</a:t>
            </a:r>
            <a:r>
              <a:rPr kumimoji="0" lang="en-GB" b="0" i="0" u="none"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0" marR="0" lvl="0" indent="0" algn="l" defTabSz="914400" rtl="0" eaLnBrk="1" fontAlgn="auto" latinLnBrk="0" hangingPunct="1">
              <a:lnSpc>
                <a:spcPct val="120000"/>
              </a:lnSpc>
              <a:spcBef>
                <a:spcPts val="0"/>
              </a:spcBef>
              <a:spcAft>
                <a:spcPts val="0"/>
              </a:spcAft>
              <a:buClrTx/>
              <a:buSzTx/>
              <a:tabLst/>
              <a:defRPr/>
            </a:pPr>
            <a:endParaRPr kumimoji="0" lang="en-US" b="0" i="0" u="none"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1000"/>
              </a:spcAft>
              <a:buClrTx/>
              <a:buSzTx/>
              <a:buBlip>
                <a:blip r:embed="rId3"/>
              </a:buBlip>
              <a:tabLst/>
              <a:defRPr/>
            </a:pPr>
            <a:r>
              <a:rPr kumimoji="0" lang="en-GB" b="0" i="0" u="sng"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Asana</a:t>
            </a:r>
            <a:endParaRPr kumimoji="0" lang="en-US" b="0" i="0" u="none"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Διαδικτυακά Εργαλεία για την Υποστήριξη της Επικοινωνίας και της Συνεργασίας</a:t>
            </a:r>
            <a:endParaRPr lang="en-US" dirty="0"/>
          </a:p>
        </p:txBody>
      </p:sp>
    </p:spTree>
    <p:extLst>
      <p:ext uri="{BB962C8B-B14F-4D97-AF65-F5344CB8AC3E}">
        <p14:creationId xmlns:p14="http://schemas.microsoft.com/office/powerpoint/2010/main" val="416057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183c36b7e0f_0_45"/>
          <p:cNvSpPr txBox="1">
            <a:spLocks noGrp="1"/>
          </p:cNvSpPr>
          <p:nvPr>
            <p:ph type="body" idx="1"/>
          </p:nvPr>
        </p:nvSpPr>
        <p:spPr>
          <a:xfrm>
            <a:off x="715250" y="1789600"/>
            <a:ext cx="6183600" cy="3510000"/>
          </a:xfrm>
          <a:prstGeom prst="rect">
            <a:avLst/>
          </a:prstGeom>
          <a:noFill/>
          <a:ln>
            <a:noFill/>
          </a:ln>
        </p:spPr>
        <p:txBody>
          <a:bodyPr spcFirstLastPara="1" wrap="square" lIns="91425" tIns="45700" rIns="91425" bIns="45700" anchor="t" anchorCtr="0">
            <a:noAutofit/>
          </a:bodyPr>
          <a:lstStyle/>
          <a:p>
            <a:pPr marL="0" lvl="0" indent="0">
              <a:spcBef>
                <a:spcPts val="2000"/>
              </a:spcBef>
            </a:pPr>
            <a:r>
              <a:rPr lang="el-GR" sz="2200" dirty="0"/>
              <a:t>Η </a:t>
            </a:r>
            <a:r>
              <a:rPr lang="el-GR" sz="2200" dirty="0">
                <a:hlinkClick r:id="rId3"/>
              </a:rPr>
              <a:t>κουλτούρα συνεργασίας </a:t>
            </a:r>
            <a:r>
              <a:rPr lang="el-GR" sz="2200" dirty="0"/>
              <a:t>βοηθά έναν οργανισμό να μεγιστοποιήσει τις γνώσεις, τις δεξιότητες και τις ικανότητες των εργαζομένων του μέσω της ανταλλαγής ιδεών και πληροφοριών.</a:t>
            </a:r>
          </a:p>
          <a:p>
            <a:pPr marL="0" lvl="0" indent="0">
              <a:spcBef>
                <a:spcPts val="2000"/>
              </a:spcBef>
            </a:pPr>
            <a:r>
              <a:rPr lang="el-GR" sz="2200" dirty="0"/>
              <a:t>Μια μελέτη που διεξήχθη από το </a:t>
            </a:r>
            <a:r>
              <a:rPr lang="el-GR" sz="2200" dirty="0">
                <a:hlinkClick r:id="rId4"/>
              </a:rPr>
              <a:t>Institute of </a:t>
            </a:r>
            <a:r>
              <a:rPr lang="el-GR" sz="2200" dirty="0" err="1">
                <a:hlinkClick r:id="rId4"/>
              </a:rPr>
              <a:t>Corporate</a:t>
            </a:r>
            <a:r>
              <a:rPr lang="el-GR" sz="2200" dirty="0">
                <a:hlinkClick r:id="rId4"/>
              </a:rPr>
              <a:t> </a:t>
            </a:r>
            <a:r>
              <a:rPr lang="el-GR" sz="2200" dirty="0" err="1">
                <a:hlinkClick r:id="rId4"/>
              </a:rPr>
              <a:t>Productivity</a:t>
            </a:r>
            <a:r>
              <a:rPr lang="el-GR" sz="2200" dirty="0"/>
              <a:t> κατέληξε στο συμπέρασμα ότι οι εταιρείες οι οποίες προωθούν μία κουλτούρα συνεργασίας έχουν περισσότερες από πέντε φορές περισσότερες πιθανότητες να έχουν υψηλές επιδόσεις από τις εταιρείες οι οποίες δεν ακολουθούν μια συνεργατική προσέγγιση.</a:t>
            </a:r>
            <a:endParaRPr sz="2200" dirty="0"/>
          </a:p>
        </p:txBody>
      </p:sp>
      <p:sp>
        <p:nvSpPr>
          <p:cNvPr id="590" name="Google Shape;590;g183c36b7e0f_0_45"/>
          <p:cNvSpPr txBox="1">
            <a:spLocks noGrp="1"/>
          </p:cNvSpPr>
          <p:nvPr>
            <p:ph type="body" idx="2"/>
          </p:nvPr>
        </p:nvSpPr>
        <p:spPr>
          <a:xfrm>
            <a:off x="798381" y="7616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l-GR" dirty="0"/>
              <a:t>Ανάπτυξη μίας κουλτούρας συνεργασίας</a:t>
            </a:r>
            <a:endParaRPr dirty="0"/>
          </a:p>
        </p:txBody>
      </p:sp>
      <p:pic>
        <p:nvPicPr>
          <p:cNvPr id="591" name="Google Shape;591;g183c36b7e0f_0_45"/>
          <p:cNvPicPr preferRelativeResize="0"/>
          <p:nvPr/>
        </p:nvPicPr>
        <p:blipFill>
          <a:blip r:embed="rId5">
            <a:alphaModFix/>
          </a:blip>
          <a:stretch>
            <a:fillRect/>
          </a:stretch>
        </p:blipFill>
        <p:spPr>
          <a:xfrm>
            <a:off x="7275725" y="1983728"/>
            <a:ext cx="4298351" cy="2417822"/>
          </a:xfrm>
          <a:prstGeom prst="rect">
            <a:avLst/>
          </a:prstGeom>
          <a:noFill/>
          <a:ln>
            <a:noFill/>
          </a:ln>
        </p:spPr>
      </p:pic>
      <p:sp>
        <p:nvSpPr>
          <p:cNvPr id="592" name="Google Shape;592;g183c36b7e0f_0_45"/>
          <p:cNvSpPr txBox="1">
            <a:spLocks noGrp="1"/>
          </p:cNvSpPr>
          <p:nvPr>
            <p:ph type="body" idx="1"/>
          </p:nvPr>
        </p:nvSpPr>
        <p:spPr>
          <a:xfrm>
            <a:off x="7200900" y="4518950"/>
            <a:ext cx="4436100" cy="36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accent2"/>
              </a:buClr>
              <a:buSzPts val="2400"/>
              <a:buFont typeface="Arial"/>
              <a:buNone/>
            </a:pPr>
            <a:r>
              <a:rPr lang="el-GR" sz="1000" dirty="0"/>
              <a:t>Πηγή</a:t>
            </a:r>
            <a:r>
              <a:rPr lang="en-GB" sz="1000" dirty="0"/>
              <a:t>: </a:t>
            </a:r>
            <a:r>
              <a:rPr lang="en-GB" sz="1000" u="sng" dirty="0">
                <a:solidFill>
                  <a:schemeClr val="hlink"/>
                </a:solidFill>
                <a:hlinkClick r:id="rId6"/>
              </a:rPr>
              <a:t>https://www.peoplematters.in/site/interstitial?return_to=%2Farticle%2Fculture%2Fdiverse-and-collaborative-culture-is-a-powerful-competitive-advantage-15120</a:t>
            </a:r>
            <a:r>
              <a:rPr lang="en-GB" sz="1000" dirty="0">
                <a:solidFill>
                  <a:srgbClr val="FF0000"/>
                </a:solidFill>
              </a:rPr>
              <a:t> </a:t>
            </a:r>
            <a:endParaRPr sz="1000" dirty="0">
              <a:solidFill>
                <a:srgbClr val="FF0000"/>
              </a:solidFill>
            </a:endParaRPr>
          </a:p>
          <a:p>
            <a:pPr marL="228600" lvl="0" indent="-228600" algn="l" rtl="0">
              <a:lnSpc>
                <a:spcPct val="90000"/>
              </a:lnSpc>
              <a:spcBef>
                <a:spcPts val="1000"/>
              </a:spcBef>
              <a:spcAft>
                <a:spcPts val="0"/>
              </a:spcAft>
              <a:buClr>
                <a:srgbClr val="000000"/>
              </a:buClr>
              <a:buSzPts val="24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183c36b7e0f_0_51"/>
          <p:cNvSpPr txBox="1">
            <a:spLocks noGrp="1"/>
          </p:cNvSpPr>
          <p:nvPr>
            <p:ph type="body" idx="1"/>
          </p:nvPr>
        </p:nvSpPr>
        <p:spPr>
          <a:xfrm>
            <a:off x="731875" y="1457075"/>
            <a:ext cx="10880400" cy="4283100"/>
          </a:xfrm>
          <a:prstGeom prst="rect">
            <a:avLst/>
          </a:prstGeom>
          <a:noFill/>
          <a:ln>
            <a:noFill/>
          </a:ln>
        </p:spPr>
        <p:txBody>
          <a:bodyPr spcFirstLastPara="1" wrap="square" lIns="91425" tIns="45700" rIns="91425" bIns="45700" anchor="t" anchorCtr="0">
            <a:noAutofit/>
          </a:bodyPr>
          <a:lstStyle/>
          <a:p>
            <a:pPr marL="533400" lvl="0" indent="-457200">
              <a:spcBef>
                <a:spcPts val="2000"/>
              </a:spcBef>
              <a:buClr>
                <a:schemeClr val="accent4">
                  <a:lumMod val="50000"/>
                </a:schemeClr>
              </a:buClr>
              <a:buFont typeface="+mj-lt"/>
              <a:buAutoNum type="arabicPeriod"/>
            </a:pPr>
            <a:r>
              <a:rPr lang="el-GR" sz="1700" b="1" dirty="0">
                <a:solidFill>
                  <a:schemeClr val="accent4">
                    <a:lumMod val="50000"/>
                  </a:schemeClr>
                </a:solidFill>
              </a:rPr>
              <a:t>Επικοινωνήστε ένα ξεκάθαρο όραμα</a:t>
            </a:r>
            <a:r>
              <a:rPr lang="en-GB" sz="1700" b="1" dirty="0">
                <a:solidFill>
                  <a:schemeClr val="accent4">
                    <a:lumMod val="50000"/>
                  </a:schemeClr>
                </a:solidFill>
              </a:rPr>
              <a:t>:</a:t>
            </a:r>
            <a:r>
              <a:rPr lang="en-GB" sz="1700" dirty="0">
                <a:solidFill>
                  <a:schemeClr val="accent4">
                    <a:lumMod val="50000"/>
                  </a:schemeClr>
                </a:solidFill>
              </a:rPr>
              <a:t> </a:t>
            </a:r>
            <a:r>
              <a:rPr lang="el-GR" sz="1700" dirty="0"/>
              <a:t>η διαδικασία αυτή περιλαμβάνει την καθιέρωση ενός συνόλου επιθυμητών συμπεριφορών και στάσεων οι οποίες θα είναι κοινές μεταξύ των εργαζομένων.</a:t>
            </a:r>
          </a:p>
          <a:p>
            <a:pPr marL="533400" lvl="0" indent="-457200">
              <a:spcBef>
                <a:spcPts val="2000"/>
              </a:spcBef>
              <a:buClr>
                <a:schemeClr val="accent4">
                  <a:lumMod val="50000"/>
                </a:schemeClr>
              </a:buClr>
              <a:buFont typeface="+mj-lt"/>
              <a:buAutoNum type="arabicPeriod"/>
            </a:pPr>
            <a:r>
              <a:rPr lang="el-GR" sz="1700" b="1" dirty="0">
                <a:solidFill>
                  <a:schemeClr val="accent4">
                    <a:lumMod val="50000"/>
                  </a:schemeClr>
                </a:solidFill>
              </a:rPr>
              <a:t>Προσλάβετε και αναπτύξτε συνεργάσιμους ηγέτες</a:t>
            </a:r>
            <a:r>
              <a:rPr lang="en-GB" sz="1700" b="1" dirty="0">
                <a:solidFill>
                  <a:schemeClr val="accent4">
                    <a:lumMod val="50000"/>
                  </a:schemeClr>
                </a:solidFill>
              </a:rPr>
              <a:t>:</a:t>
            </a:r>
            <a:r>
              <a:rPr lang="en-GB" sz="1700" dirty="0">
                <a:solidFill>
                  <a:schemeClr val="accent4">
                    <a:lumMod val="50000"/>
                  </a:schemeClr>
                </a:solidFill>
              </a:rPr>
              <a:t> </a:t>
            </a:r>
            <a:r>
              <a:rPr lang="el-GR" sz="1700" dirty="0"/>
              <a:t>οι ηγέτες οι οποίοι έχουν έντονη προσήλωση στην ομαδική εργασία και στον καταμερισμό των πόρων μπορούν να συμβάλουν στη δημιουργία ενός συνεργατικού τρόπου διοίκησης.</a:t>
            </a:r>
          </a:p>
          <a:p>
            <a:pPr marL="533400" lvl="0" indent="-457200">
              <a:spcBef>
                <a:spcPts val="2000"/>
              </a:spcBef>
              <a:buClr>
                <a:schemeClr val="accent4">
                  <a:lumMod val="50000"/>
                </a:schemeClr>
              </a:buClr>
              <a:buFont typeface="+mj-lt"/>
              <a:buAutoNum type="arabicPeriod"/>
            </a:pPr>
            <a:r>
              <a:rPr lang="el-GR" sz="1700" b="1" dirty="0">
                <a:solidFill>
                  <a:schemeClr val="accent4">
                    <a:lumMod val="50000"/>
                  </a:schemeClr>
                </a:solidFill>
              </a:rPr>
              <a:t>Δημιουργήστε ευκαιρίες για συνεργασία</a:t>
            </a:r>
            <a:r>
              <a:rPr lang="en-GB" sz="1700" b="1" dirty="0">
                <a:solidFill>
                  <a:schemeClr val="accent4">
                    <a:lumMod val="50000"/>
                  </a:schemeClr>
                </a:solidFill>
              </a:rPr>
              <a:t>:</a:t>
            </a:r>
            <a:r>
              <a:rPr lang="en-GB" sz="1700" dirty="0">
                <a:solidFill>
                  <a:schemeClr val="accent4">
                    <a:lumMod val="50000"/>
                  </a:schemeClr>
                </a:solidFill>
              </a:rPr>
              <a:t> </a:t>
            </a:r>
            <a:r>
              <a:rPr lang="el-GR" sz="1700" dirty="0"/>
              <a:t>τα κοινά ομαδικά έργα, οι διαλειτουργικές ομάδες εστίασης και η δημιουργία ομαδικών συνομιλιών για την ανταλλαγή πληροφοριών είναι χρήσιμα εργαλεία για την προώθηση μιας κουλτούρας συνεργασίας σε έναν οργανισμό.</a:t>
            </a:r>
          </a:p>
          <a:p>
            <a:pPr marL="533400" lvl="0" indent="-457200">
              <a:spcBef>
                <a:spcPts val="2000"/>
              </a:spcBef>
              <a:buClr>
                <a:schemeClr val="accent4">
                  <a:lumMod val="50000"/>
                </a:schemeClr>
              </a:buClr>
              <a:buFont typeface="+mj-lt"/>
              <a:buAutoNum type="arabicPeriod"/>
            </a:pPr>
            <a:r>
              <a:rPr lang="el-GR" sz="1700" b="1" dirty="0">
                <a:solidFill>
                  <a:schemeClr val="accent4">
                    <a:lumMod val="50000"/>
                  </a:schemeClr>
                </a:solidFill>
              </a:rPr>
              <a:t>Αξιοποιήστε εργαλεία συνεργασίας στα κοινωνικά δίκτυα </a:t>
            </a:r>
            <a:r>
              <a:rPr lang="en-GB" sz="1700" b="1" dirty="0">
                <a:solidFill>
                  <a:schemeClr val="accent4">
                    <a:lumMod val="50000"/>
                  </a:schemeClr>
                </a:solidFill>
              </a:rPr>
              <a:t>:</a:t>
            </a:r>
            <a:r>
              <a:rPr lang="en-GB" sz="1700" b="1" dirty="0"/>
              <a:t> </a:t>
            </a:r>
            <a:r>
              <a:rPr lang="el-GR" sz="1700" dirty="0"/>
              <a:t>στην ψηφιακή εποχή, τα ενδοεταιρικά κοινωνικά δίκτυα και τα εργαλεία που βασίζονται στο υπολογιστικό νέφος μπορούν να συμβάλουν καθοριστικά στην προώθηση της συνεργασίας.</a:t>
            </a:r>
          </a:p>
          <a:p>
            <a:pPr marL="533400" lvl="0" indent="-457200">
              <a:spcBef>
                <a:spcPts val="2000"/>
              </a:spcBef>
              <a:buClr>
                <a:schemeClr val="accent4">
                  <a:lumMod val="50000"/>
                </a:schemeClr>
              </a:buClr>
              <a:buFont typeface="+mj-lt"/>
              <a:buAutoNum type="arabicPeriod"/>
            </a:pPr>
            <a:r>
              <a:rPr lang="el-GR" sz="1700" b="1" dirty="0">
                <a:solidFill>
                  <a:schemeClr val="accent4">
                    <a:lumMod val="50000"/>
                  </a:schemeClr>
                </a:solidFill>
              </a:rPr>
              <a:t>Ενισχύστε και επανεξετάστε την προσέγγισή σας</a:t>
            </a:r>
            <a:r>
              <a:rPr lang="en-GB" sz="1700" b="1" dirty="0">
                <a:solidFill>
                  <a:schemeClr val="accent4">
                    <a:lumMod val="50000"/>
                  </a:schemeClr>
                </a:solidFill>
              </a:rPr>
              <a:t>:</a:t>
            </a:r>
            <a:r>
              <a:rPr lang="en-GB" sz="1700" dirty="0">
                <a:solidFill>
                  <a:schemeClr val="accent4">
                    <a:lumMod val="50000"/>
                  </a:schemeClr>
                </a:solidFill>
              </a:rPr>
              <a:t> </a:t>
            </a:r>
            <a:r>
              <a:rPr lang="el-GR" sz="1700" dirty="0"/>
              <a:t>η εδραίωση της συνεργασίας είναι μια συνεχής διαδικασία, γι’ αυτό και η συνεχής παρακολούθηση της εξέλιξής της είναι απαραίτητη.</a:t>
            </a:r>
            <a:endParaRPr sz="1700" dirty="0"/>
          </a:p>
          <a:p>
            <a:pPr marL="228600" lvl="0" indent="-228600" algn="l" rtl="0">
              <a:lnSpc>
                <a:spcPct val="90000"/>
              </a:lnSpc>
              <a:spcBef>
                <a:spcPts val="1000"/>
              </a:spcBef>
              <a:spcAft>
                <a:spcPts val="0"/>
              </a:spcAft>
              <a:buClr>
                <a:srgbClr val="000000"/>
              </a:buClr>
              <a:buSzPts val="2400"/>
              <a:buNone/>
            </a:pPr>
            <a:endParaRPr sz="1700" dirty="0"/>
          </a:p>
        </p:txBody>
      </p:sp>
      <p:sp>
        <p:nvSpPr>
          <p:cNvPr id="599" name="Google Shape;599;g183c36b7e0f_0_51"/>
          <p:cNvSpPr txBox="1">
            <a:spLocks noGrp="1"/>
          </p:cNvSpPr>
          <p:nvPr>
            <p:ph type="body" idx="2"/>
          </p:nvPr>
        </p:nvSpPr>
        <p:spPr>
          <a:xfrm>
            <a:off x="798456" y="653378"/>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l-GR" dirty="0"/>
              <a:t>Πώς θα μπορούσατε να αναπτύξετε μια κουλτούρα συνεργασίας;</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sz="4000" dirty="0"/>
              <a:t>Διαδικτυακά Εργαλεία για Δημιουργία        Ψηφιακού Περιεχομένου</a:t>
            </a:r>
            <a:endParaRPr lang="en-US" sz="4000" dirty="0"/>
          </a:p>
        </p:txBody>
      </p:sp>
      <p:graphicFrame>
        <p:nvGraphicFramePr>
          <p:cNvPr id="6" name="Diagram 5">
            <a:extLst>
              <a:ext uri="{FF2B5EF4-FFF2-40B4-BE49-F238E27FC236}">
                <a16:creationId xmlns:a16="http://schemas.microsoft.com/office/drawing/2014/main" id="{2256E2E8-7AB0-FB6E-868F-4F4743799B78}"/>
              </a:ext>
            </a:extLst>
          </p:cNvPr>
          <p:cNvGraphicFramePr/>
          <p:nvPr>
            <p:extLst>
              <p:ext uri="{D42A27DB-BD31-4B8C-83A1-F6EECF244321}">
                <p14:modId xmlns:p14="http://schemas.microsoft.com/office/powerpoint/2010/main" val="1285611697"/>
              </p:ext>
            </p:extLst>
          </p:nvPr>
        </p:nvGraphicFramePr>
        <p:xfrm>
          <a:off x="618764" y="2106386"/>
          <a:ext cx="10595237" cy="3065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14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5644C2B-1FC8-45C5-A0DB-CE0146F2BF2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2A3D174-C99D-4002-8147-BA4F2E4F9E0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1CE125FB-7D10-4500-80D9-79DC192F29E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0269019-60D7-4ACF-BCEF-AC1E62023EF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6F6D826-5DAD-446A-8612-F11BFF08C08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0DE88E20-C1B9-440D-8AC1-F864C1DDEE5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sz="4000" dirty="0"/>
              <a:t>Διαδικτυακά Εργαλεία για Δημιουργία    </a:t>
            </a:r>
            <a:r>
              <a:rPr lang="en-GB" sz="4000" dirty="0"/>
              <a:t>        </a:t>
            </a:r>
            <a:r>
              <a:rPr lang="el-GR" sz="4000" dirty="0"/>
              <a:t> Ψηφιακού Περιεχομένου</a:t>
            </a:r>
            <a:endParaRPr lang="en-US" sz="4000" dirty="0"/>
          </a:p>
        </p:txBody>
      </p:sp>
      <p:graphicFrame>
        <p:nvGraphicFramePr>
          <p:cNvPr id="6" name="Diagram 5">
            <a:extLst>
              <a:ext uri="{FF2B5EF4-FFF2-40B4-BE49-F238E27FC236}">
                <a16:creationId xmlns:a16="http://schemas.microsoft.com/office/drawing/2014/main" id="{2256E2E8-7AB0-FB6E-868F-4F4743799B78}"/>
              </a:ext>
            </a:extLst>
          </p:cNvPr>
          <p:cNvGraphicFramePr/>
          <p:nvPr>
            <p:extLst>
              <p:ext uri="{D42A27DB-BD31-4B8C-83A1-F6EECF244321}">
                <p14:modId xmlns:p14="http://schemas.microsoft.com/office/powerpoint/2010/main" val="1778905856"/>
              </p:ext>
            </p:extLst>
          </p:nvPr>
        </p:nvGraphicFramePr>
        <p:xfrm>
          <a:off x="618765" y="2171700"/>
          <a:ext cx="10595237" cy="3053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F173C9A-59C3-791E-9A2D-A136F5A89E94}"/>
              </a:ext>
            </a:extLst>
          </p:cNvPr>
          <p:cNvSpPr txBox="1"/>
          <p:nvPr/>
        </p:nvSpPr>
        <p:spPr>
          <a:xfrm>
            <a:off x="3046638" y="5472696"/>
            <a:ext cx="6098720" cy="402546"/>
          </a:xfrm>
          <a:prstGeom prst="rect">
            <a:avLst/>
          </a:prstGeom>
          <a:noFill/>
        </p:spPr>
        <p:txBody>
          <a:bodyPr wrap="square">
            <a:spAutoFit/>
          </a:bodyPr>
          <a:lstStyle/>
          <a:p>
            <a:pPr marL="0" marR="0" lvl="0" indent="0" algn="ctr">
              <a:lnSpc>
                <a:spcPct val="120000"/>
              </a:lnSpc>
              <a:spcBef>
                <a:spcPts val="0"/>
              </a:spcBef>
              <a:spcAft>
                <a:spcPts val="0"/>
              </a:spcAft>
              <a:buNone/>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Σύνδεσμος</a:t>
            </a:r>
            <a:r>
              <a:rPr lang="el-GR" dirty="0">
                <a:solidFill>
                  <a:srgbClr val="000000"/>
                </a:solidFill>
                <a:latin typeface="Calibri" panose="020F0502020204030204" pitchFamily="34" charset="0"/>
                <a:ea typeface="Times New Roman" panose="02020603050405020304" pitchFamily="18" charset="0"/>
                <a:cs typeface="Calibri" panose="020F0502020204030204" pitchFamily="34" charset="0"/>
              </a:rPr>
              <a:t> προς τα</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dirty="0">
                <a:solidFill>
                  <a:schemeClr val="accent2">
                    <a:lumMod val="75000"/>
                  </a:schemeClr>
                </a:solidFill>
                <a:latin typeface="Calibri" panose="020F0502020204030204" pitchFamily="34" charset="0"/>
                <a:ea typeface="Times New Roman" panose="02020603050405020304" pitchFamily="18" charset="0"/>
                <a:cs typeface="Calibri" panose="020F0502020204030204" pitchFamily="34" charset="0"/>
                <a:hlinkClick r:id="rId8"/>
              </a:rPr>
              <a:t>Εργαλεία</a:t>
            </a:r>
            <a:endParaRPr lang="en-GB" sz="1800"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92499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6EE8156-B80F-40C2-A10C-3089B2F758E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C410300-7CA6-45D1-81BE-B0AEB6C42F2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B090E6FD-479F-43C9-9B26-F344142D960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C7B3958E-84EC-41A5-B79D-EA6D9FCFE4D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67C0D58-D99C-49AE-BFB5-814F0E204D0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F97A39DE-B83F-4430-923D-2831FE8157E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g183c36b7e0f_0_30"/>
          <p:cNvSpPr txBox="1">
            <a:spLocks noGrp="1"/>
          </p:cNvSpPr>
          <p:nvPr>
            <p:ph type="body" idx="1"/>
          </p:nvPr>
        </p:nvSpPr>
        <p:spPr>
          <a:xfrm>
            <a:off x="798380" y="1698172"/>
            <a:ext cx="10595100" cy="4197300"/>
          </a:xfrm>
          <a:prstGeom prst="rect">
            <a:avLst/>
          </a:prstGeom>
          <a:noFill/>
          <a:ln>
            <a:noFill/>
          </a:ln>
        </p:spPr>
        <p:txBody>
          <a:bodyPr spcFirstLastPara="1" wrap="square" lIns="91425" tIns="45700" rIns="91425" bIns="45700" anchor="t" anchorCtr="0">
            <a:noAutofit/>
          </a:bodyPr>
          <a:lstStyle/>
          <a:p>
            <a:pPr marL="76200" lvl="0" indent="0">
              <a:lnSpc>
                <a:spcPct val="120000"/>
              </a:lnSpc>
              <a:spcBef>
                <a:spcPts val="0"/>
              </a:spcBef>
              <a:buClrTx/>
            </a:pPr>
            <a:r>
              <a:rPr lang="el-GR" dirty="0"/>
              <a:t>Η </a:t>
            </a:r>
            <a:r>
              <a:rPr lang="el-GR" dirty="0">
                <a:hlinkClick r:id="rId3"/>
              </a:rPr>
              <a:t>δημιουργία περιεχομένου </a:t>
            </a:r>
            <a:r>
              <a:rPr lang="el-GR" dirty="0"/>
              <a:t>αποτελεί τη βάση του ψηφιακού μάρκετινγκ και, ως εκ τούτου, οι εταιρείες και οι οργανισμοί χρησιμοποιούν διαδικτυακά εργαλεία δημιουργίας περιεχομένου για να δημιουργήσουν το περιεχόμενό τους και να προσεγγίσουν το κοινό-στόχο τους.</a:t>
            </a:r>
            <a:endParaRPr dirty="0"/>
          </a:p>
          <a:p>
            <a:pPr marL="457200" marR="0" lvl="0" indent="0" algn="l" rtl="0">
              <a:lnSpc>
                <a:spcPct val="120000"/>
              </a:lnSpc>
              <a:spcBef>
                <a:spcPts val="0"/>
              </a:spcBef>
              <a:spcAft>
                <a:spcPts val="0"/>
              </a:spcAft>
              <a:buNone/>
            </a:pPr>
            <a:endParaRPr dirty="0">
              <a:solidFill>
                <a:srgbClr val="FF0000"/>
              </a:solidFill>
            </a:endParaRPr>
          </a:p>
          <a:p>
            <a:pPr lvl="0" indent="-381000">
              <a:lnSpc>
                <a:spcPct val="120000"/>
              </a:lnSpc>
              <a:spcBef>
                <a:spcPts val="0"/>
              </a:spcBef>
              <a:buClrTx/>
              <a:buChar char="●"/>
            </a:pPr>
            <a:r>
              <a:rPr lang="el-GR" dirty="0"/>
              <a:t>Η δημιουργία περιεχομένου για την εμπορική προώθηση και το μάρκετινγκ ενός οργανισμού είναι άμεσα συνδεδεμένη με τη χάραξη μιας στρατηγικής μάρκετινγκ.</a:t>
            </a:r>
            <a:endParaRPr dirty="0"/>
          </a:p>
          <a:p>
            <a:pPr marL="342900" lvl="0" indent="-190500" algn="l" rtl="0">
              <a:lnSpc>
                <a:spcPct val="90000"/>
              </a:lnSpc>
              <a:spcBef>
                <a:spcPts val="1000"/>
              </a:spcBef>
              <a:spcAft>
                <a:spcPts val="0"/>
              </a:spcAft>
              <a:buClr>
                <a:schemeClr val="accent2"/>
              </a:buClr>
              <a:buSzPts val="2400"/>
              <a:buFont typeface="Arial"/>
              <a:buNone/>
            </a:pPr>
            <a:endParaRPr dirty="0"/>
          </a:p>
          <a:p>
            <a:pPr marL="228600" lvl="0" indent="-228600" algn="l" rtl="0">
              <a:lnSpc>
                <a:spcPct val="90000"/>
              </a:lnSpc>
              <a:spcBef>
                <a:spcPts val="1000"/>
              </a:spcBef>
              <a:spcAft>
                <a:spcPts val="0"/>
              </a:spcAft>
              <a:buClr>
                <a:srgbClr val="000000"/>
              </a:buClr>
              <a:buSzPts val="2400"/>
              <a:buNone/>
            </a:pPr>
            <a:endParaRPr dirty="0"/>
          </a:p>
        </p:txBody>
      </p:sp>
      <p:sp>
        <p:nvSpPr>
          <p:cNvPr id="645" name="Google Shape;645;g183c36b7e0f_0_30"/>
          <p:cNvSpPr txBox="1">
            <a:spLocks noGrp="1"/>
          </p:cNvSpPr>
          <p:nvPr>
            <p:ph type="body" idx="2"/>
          </p:nvPr>
        </p:nvSpPr>
        <p:spPr>
          <a:xfrm>
            <a:off x="798381" y="7616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l-GR" dirty="0"/>
              <a:t>Ποια είναι η σημασία της δημιουργίας περιεχομένου;</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2" name="Google Shape;652;g183c36b7e0f_0_36"/>
          <p:cNvSpPr txBox="1">
            <a:spLocks noGrp="1"/>
          </p:cNvSpPr>
          <p:nvPr>
            <p:ph type="body" idx="1"/>
          </p:nvPr>
        </p:nvSpPr>
        <p:spPr>
          <a:xfrm>
            <a:off x="1943075" y="5091650"/>
            <a:ext cx="8239500" cy="8037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l-GR" sz="1000" dirty="0"/>
              <a:t>Πηγή</a:t>
            </a:r>
            <a:r>
              <a:rPr lang="en-GB" sz="1000" dirty="0"/>
              <a:t>: </a:t>
            </a:r>
            <a:r>
              <a:rPr lang="en-GB" sz="1000" u="sng" dirty="0">
                <a:solidFill>
                  <a:schemeClr val="hlink"/>
                </a:solidFill>
                <a:hlinkClick r:id="rId3"/>
              </a:rPr>
              <a:t>https://blog.hubspot.com/marketing/content-creation</a:t>
            </a:r>
            <a:r>
              <a:rPr lang="en-GB" sz="1000" dirty="0">
                <a:solidFill>
                  <a:srgbClr val="FF0000"/>
                </a:solidFill>
              </a:rPr>
              <a:t> </a:t>
            </a:r>
            <a:endParaRPr dirty="0"/>
          </a:p>
        </p:txBody>
      </p:sp>
      <p:pic>
        <p:nvPicPr>
          <p:cNvPr id="3" name="Picture 2" descr="Diagram&#10;&#10;Description automatically generated with medium confidence">
            <a:extLst>
              <a:ext uri="{FF2B5EF4-FFF2-40B4-BE49-F238E27FC236}">
                <a16:creationId xmlns:a16="http://schemas.microsoft.com/office/drawing/2014/main" id="{69A7FE24-BFEA-3D70-E069-4E8C539DFF9F}"/>
              </a:ext>
            </a:extLst>
          </p:cNvPr>
          <p:cNvPicPr>
            <a:picLocks noChangeAspect="1"/>
          </p:cNvPicPr>
          <p:nvPr/>
        </p:nvPicPr>
        <p:blipFill>
          <a:blip r:embed="rId4"/>
          <a:stretch>
            <a:fillRect/>
          </a:stretch>
        </p:blipFill>
        <p:spPr>
          <a:xfrm>
            <a:off x="2036073" y="665838"/>
            <a:ext cx="8119854" cy="42754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l-GR" dirty="0"/>
              <a:t>Κατανόηση της σημασία της Ψηφιακής Ηγεσίας</a:t>
            </a:r>
            <a:endParaRPr lang="en-GB" dirty="0"/>
          </a:p>
          <a:p>
            <a:pPr marL="0" indent="0"/>
            <a:endParaRPr lang="en-GB" dirty="0"/>
          </a:p>
          <a:p>
            <a:pPr marL="342900" indent="-342900">
              <a:buBlip>
                <a:blip r:embed="rId2"/>
              </a:buBlip>
            </a:pPr>
            <a:r>
              <a:rPr lang="el-GR" dirty="0"/>
              <a:t>Κατανόηση της σημασία του Ψηφιακού Μάρκετινγκ</a:t>
            </a:r>
          </a:p>
          <a:p>
            <a:pPr marL="0" indent="0"/>
            <a:endParaRPr lang="en-GB" dirty="0"/>
          </a:p>
          <a:p>
            <a:pPr marL="342900" indent="-342900">
              <a:buBlip>
                <a:blip r:embed="rId2"/>
              </a:buBlip>
            </a:pPr>
            <a:r>
              <a:rPr lang="el-GR" dirty="0"/>
              <a:t>Εκμάθηση ανάπτυξης μίας Ψηφιακής Εταιρικής Κουλτούρας</a:t>
            </a: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Ικανότητες που θα αποκτηθούν</a:t>
            </a:r>
            <a:endParaRPr lang="en-US" dirty="0"/>
          </a:p>
        </p:txBody>
      </p:sp>
    </p:spTree>
    <p:extLst>
      <p:ext uri="{BB962C8B-B14F-4D97-AF65-F5344CB8AC3E}">
        <p14:creationId xmlns:p14="http://schemas.microsoft.com/office/powerpoint/2010/main" val="176115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Διαδικτυακά Εργαλεία για Δημιουργία Ψηφιακού Περιεχομένου: Λογισμικό </a:t>
            </a:r>
            <a:r>
              <a:rPr lang="en-GB" dirty="0"/>
              <a:t>VPN (</a:t>
            </a:r>
            <a:r>
              <a:rPr lang="el-GR" dirty="0"/>
              <a:t>Ιδεατό Ιδιωτικό Δίκτυο)</a:t>
            </a:r>
            <a:endParaRPr lang="en-US" dirty="0"/>
          </a:p>
        </p:txBody>
      </p:sp>
      <p:graphicFrame>
        <p:nvGraphicFramePr>
          <p:cNvPr id="6" name="Diagram 5">
            <a:extLst>
              <a:ext uri="{FF2B5EF4-FFF2-40B4-BE49-F238E27FC236}">
                <a16:creationId xmlns:a16="http://schemas.microsoft.com/office/drawing/2014/main" id="{2256E2E8-7AB0-FB6E-868F-4F4743799B78}"/>
              </a:ext>
            </a:extLst>
          </p:cNvPr>
          <p:cNvGraphicFramePr/>
          <p:nvPr>
            <p:extLst>
              <p:ext uri="{D42A27DB-BD31-4B8C-83A1-F6EECF244321}">
                <p14:modId xmlns:p14="http://schemas.microsoft.com/office/powerpoint/2010/main" val="808730117"/>
              </p:ext>
            </p:extLst>
          </p:nvPr>
        </p:nvGraphicFramePr>
        <p:xfrm>
          <a:off x="618765" y="2171700"/>
          <a:ext cx="10595237" cy="3053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4F27D33-DF59-CD54-AEC6-765E7B673D91}"/>
              </a:ext>
            </a:extLst>
          </p:cNvPr>
          <p:cNvSpPr txBox="1"/>
          <p:nvPr/>
        </p:nvSpPr>
        <p:spPr>
          <a:xfrm>
            <a:off x="3049361" y="5472696"/>
            <a:ext cx="6098720" cy="402546"/>
          </a:xfrm>
          <a:prstGeom prst="rect">
            <a:avLst/>
          </a:prstGeom>
          <a:noFill/>
        </p:spPr>
        <p:txBody>
          <a:bodyPr wrap="square">
            <a:spAutoFit/>
          </a:bodyPr>
          <a:lstStyle/>
          <a:p>
            <a:pPr marL="0" marR="0" lvl="0" indent="0" algn="ctr">
              <a:lnSpc>
                <a:spcPct val="120000"/>
              </a:lnSpc>
              <a:spcBef>
                <a:spcPts val="0"/>
              </a:spcBef>
              <a:spcAft>
                <a:spcPts val="0"/>
              </a:spcAft>
              <a:buNone/>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Σύνδεσμος</a:t>
            </a:r>
            <a:r>
              <a:rPr lang="el-GR" dirty="0">
                <a:solidFill>
                  <a:srgbClr val="000000"/>
                </a:solidFill>
                <a:latin typeface="Calibri" panose="020F0502020204030204" pitchFamily="34" charset="0"/>
                <a:ea typeface="Times New Roman" panose="02020603050405020304" pitchFamily="18" charset="0"/>
                <a:cs typeface="Calibri" panose="020F0502020204030204" pitchFamily="34" charset="0"/>
              </a:rPr>
              <a:t> προς τα</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dirty="0">
                <a:solidFill>
                  <a:schemeClr val="accent2">
                    <a:lumMod val="75000"/>
                  </a:schemeClr>
                </a:solidFill>
                <a:latin typeface="Calibri" panose="020F0502020204030204" pitchFamily="34" charset="0"/>
                <a:ea typeface="Times New Roman" panose="02020603050405020304" pitchFamily="18" charset="0"/>
                <a:cs typeface="Calibri" panose="020F0502020204030204" pitchFamily="34" charset="0"/>
                <a:hlinkClick r:id="rId8"/>
              </a:rPr>
              <a:t>Εργαλεία</a:t>
            </a:r>
            <a:endParaRPr lang="en-GB" sz="1800"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86610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A9279EE-92CD-456A-827A-CCBCC8DA11D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B9A2CB54-AA4C-49D2-8DFB-FDF8FF0C3EB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5986D67E-A043-488F-8562-65C7DB7CFD6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4DDEC69-F0F3-4FBA-89D5-84F4E126EF2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24F625FF-3AFC-4B20-BB52-AF925A3945F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31551" y="761603"/>
            <a:ext cx="10970823" cy="803654"/>
          </a:xfrm>
        </p:spPr>
        <p:txBody>
          <a:bodyPr/>
          <a:lstStyle/>
          <a:p>
            <a:r>
              <a:rPr lang="el-GR" sz="3400" dirty="0"/>
              <a:t>Διαδικτυακά Εργαλεία για Δημιουργία Ψηφιακού Περιεχομένου: Λογισμικό </a:t>
            </a:r>
            <a:r>
              <a:rPr lang="en-GB" sz="3400" dirty="0"/>
              <a:t>VPN (</a:t>
            </a:r>
            <a:r>
              <a:rPr lang="el-GR" sz="3400" dirty="0"/>
              <a:t>Ιδεατό Ιδιωτικό Δίκτυο) (Συν.)</a:t>
            </a:r>
            <a:endParaRPr lang="en-US" sz="3400" dirty="0"/>
          </a:p>
        </p:txBody>
      </p:sp>
      <p:graphicFrame>
        <p:nvGraphicFramePr>
          <p:cNvPr id="6" name="Diagram 5">
            <a:extLst>
              <a:ext uri="{FF2B5EF4-FFF2-40B4-BE49-F238E27FC236}">
                <a16:creationId xmlns:a16="http://schemas.microsoft.com/office/drawing/2014/main" id="{2256E2E8-7AB0-FB6E-868F-4F4743799B78}"/>
              </a:ext>
            </a:extLst>
          </p:cNvPr>
          <p:cNvGraphicFramePr/>
          <p:nvPr>
            <p:extLst>
              <p:ext uri="{D42A27DB-BD31-4B8C-83A1-F6EECF244321}">
                <p14:modId xmlns:p14="http://schemas.microsoft.com/office/powerpoint/2010/main" val="1106749149"/>
              </p:ext>
            </p:extLst>
          </p:nvPr>
        </p:nvGraphicFramePr>
        <p:xfrm>
          <a:off x="618765" y="2171700"/>
          <a:ext cx="10595237" cy="3053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4F27D33-DF59-CD54-AEC6-765E7B673D91}"/>
              </a:ext>
            </a:extLst>
          </p:cNvPr>
          <p:cNvSpPr txBox="1"/>
          <p:nvPr/>
        </p:nvSpPr>
        <p:spPr>
          <a:xfrm>
            <a:off x="3049361" y="5472696"/>
            <a:ext cx="6098720" cy="402546"/>
          </a:xfrm>
          <a:prstGeom prst="rect">
            <a:avLst/>
          </a:prstGeom>
          <a:noFill/>
        </p:spPr>
        <p:txBody>
          <a:bodyPr wrap="square">
            <a:spAutoFit/>
          </a:bodyPr>
          <a:lstStyle/>
          <a:p>
            <a:pPr marL="0" marR="0" lvl="0" indent="0" algn="ctr">
              <a:lnSpc>
                <a:spcPct val="120000"/>
              </a:lnSpc>
              <a:spcBef>
                <a:spcPts val="0"/>
              </a:spcBef>
              <a:spcAft>
                <a:spcPts val="0"/>
              </a:spcAft>
              <a:buNone/>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Σύνδεσμος</a:t>
            </a:r>
            <a:r>
              <a:rPr lang="el-GR" dirty="0">
                <a:solidFill>
                  <a:srgbClr val="000000"/>
                </a:solidFill>
                <a:latin typeface="Calibri" panose="020F0502020204030204" pitchFamily="34" charset="0"/>
                <a:ea typeface="Times New Roman" panose="02020603050405020304" pitchFamily="18" charset="0"/>
                <a:cs typeface="Calibri" panose="020F0502020204030204" pitchFamily="34" charset="0"/>
              </a:rPr>
              <a:t> προς τα</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dirty="0">
                <a:solidFill>
                  <a:schemeClr val="accent2">
                    <a:lumMod val="75000"/>
                  </a:schemeClr>
                </a:solidFill>
                <a:latin typeface="Calibri" panose="020F0502020204030204" pitchFamily="34" charset="0"/>
                <a:ea typeface="Times New Roman" panose="02020603050405020304" pitchFamily="18" charset="0"/>
                <a:cs typeface="Calibri" panose="020F0502020204030204" pitchFamily="34" charset="0"/>
                <a:hlinkClick r:id="rId8"/>
              </a:rPr>
              <a:t>Εργαλεία</a:t>
            </a:r>
            <a:endParaRPr lang="en-GB" sz="1800"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2567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4F625FF-3AFC-4B20-BB52-AF925A3945F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16F7D6B9-965E-4B74-AEE2-5FBD8F018E0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3F8D559-7C6A-4C0F-86C1-6A8CAC8B8B9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03DC9B2-78C8-460E-9CC9-752212B8C38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A5E601FE-034E-4AC2-BDE2-515C16E35F9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sz="3600" dirty="0"/>
              <a:t>Διαδικτυακά Εργαλεία για Δημιουργία Ψηφιακού Περιεχομένου: Λογισμικό </a:t>
            </a:r>
            <a:r>
              <a:rPr lang="en-GB" sz="3600" dirty="0"/>
              <a:t>Antivirus</a:t>
            </a:r>
            <a:endParaRPr lang="en-US" dirty="0"/>
          </a:p>
        </p:txBody>
      </p:sp>
      <p:graphicFrame>
        <p:nvGraphicFramePr>
          <p:cNvPr id="6" name="Diagram 5">
            <a:extLst>
              <a:ext uri="{FF2B5EF4-FFF2-40B4-BE49-F238E27FC236}">
                <a16:creationId xmlns:a16="http://schemas.microsoft.com/office/drawing/2014/main" id="{2256E2E8-7AB0-FB6E-868F-4F4743799B78}"/>
              </a:ext>
            </a:extLst>
          </p:cNvPr>
          <p:cNvGraphicFramePr/>
          <p:nvPr>
            <p:extLst>
              <p:ext uri="{D42A27DB-BD31-4B8C-83A1-F6EECF244321}">
                <p14:modId xmlns:p14="http://schemas.microsoft.com/office/powerpoint/2010/main" val="3737901602"/>
              </p:ext>
            </p:extLst>
          </p:nvPr>
        </p:nvGraphicFramePr>
        <p:xfrm>
          <a:off x="618765" y="2171700"/>
          <a:ext cx="10595237" cy="3053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A698913-166D-71E6-33FF-B92A9FB0DF78}"/>
              </a:ext>
            </a:extLst>
          </p:cNvPr>
          <p:cNvSpPr txBox="1"/>
          <p:nvPr/>
        </p:nvSpPr>
        <p:spPr>
          <a:xfrm>
            <a:off x="3049361" y="5456367"/>
            <a:ext cx="6098720" cy="402546"/>
          </a:xfrm>
          <a:prstGeom prst="rect">
            <a:avLst/>
          </a:prstGeom>
          <a:noFill/>
        </p:spPr>
        <p:txBody>
          <a:bodyPr wrap="square">
            <a:spAutoFit/>
          </a:bodyPr>
          <a:lstStyle/>
          <a:p>
            <a:pPr marL="0" marR="0" lvl="0" indent="0" algn="ctr">
              <a:lnSpc>
                <a:spcPct val="120000"/>
              </a:lnSpc>
              <a:spcBef>
                <a:spcPts val="0"/>
              </a:spcBef>
              <a:spcAft>
                <a:spcPts val="0"/>
              </a:spcAft>
              <a:buNone/>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Σύνδεσμος</a:t>
            </a:r>
            <a:r>
              <a:rPr lang="el-GR" dirty="0">
                <a:solidFill>
                  <a:srgbClr val="000000"/>
                </a:solidFill>
                <a:latin typeface="Calibri" panose="020F0502020204030204" pitchFamily="34" charset="0"/>
                <a:ea typeface="Times New Roman" panose="02020603050405020304" pitchFamily="18" charset="0"/>
                <a:cs typeface="Calibri" panose="020F0502020204030204" pitchFamily="34" charset="0"/>
              </a:rPr>
              <a:t> προς τα</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8"/>
              </a:rPr>
              <a:t>Εργαλεία</a:t>
            </a:r>
            <a:endParaRPr lang="en-GB" sz="1800"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047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AC43C03-7DEC-45D2-BEBB-E6953CE16F7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246EFEB-6887-4B3B-9BB6-C7291D4435D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76F85BC7-E1F6-4FE2-A93D-CD018963BC5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B2883F64-42FC-4F2F-9CEE-3BB536BF20B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325D2B64-CD55-4F54-A3EC-A113CD8DD41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D3F546F6-7C82-49BC-9FA9-60D77B90A9E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D252471C-CB3B-49A4-9649-CAC2CBB946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sz="3600" dirty="0"/>
              <a:t>Διαδικτυακά Εργαλεία για Δημιουργία Ψηφιακού Περιεχομένου: Λογισμικό </a:t>
            </a:r>
            <a:r>
              <a:rPr lang="en-GB" sz="3600" dirty="0"/>
              <a:t>Antivirus</a:t>
            </a:r>
            <a:r>
              <a:rPr lang="el-GR" sz="3600" dirty="0"/>
              <a:t> (Συν.)</a:t>
            </a:r>
            <a:endParaRPr lang="en-US" dirty="0"/>
          </a:p>
        </p:txBody>
      </p:sp>
      <p:graphicFrame>
        <p:nvGraphicFramePr>
          <p:cNvPr id="6" name="Diagram 5">
            <a:extLst>
              <a:ext uri="{FF2B5EF4-FFF2-40B4-BE49-F238E27FC236}">
                <a16:creationId xmlns:a16="http://schemas.microsoft.com/office/drawing/2014/main" id="{2256E2E8-7AB0-FB6E-868F-4F4743799B78}"/>
              </a:ext>
            </a:extLst>
          </p:cNvPr>
          <p:cNvGraphicFramePr/>
          <p:nvPr>
            <p:extLst>
              <p:ext uri="{D42A27DB-BD31-4B8C-83A1-F6EECF244321}">
                <p14:modId xmlns:p14="http://schemas.microsoft.com/office/powerpoint/2010/main" val="3644785502"/>
              </p:ext>
            </p:extLst>
          </p:nvPr>
        </p:nvGraphicFramePr>
        <p:xfrm>
          <a:off x="618765" y="2171700"/>
          <a:ext cx="10595237" cy="3053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1956D5A-19BA-01C7-A2E4-10DACC9052AE}"/>
              </a:ext>
            </a:extLst>
          </p:cNvPr>
          <p:cNvSpPr txBox="1"/>
          <p:nvPr/>
        </p:nvSpPr>
        <p:spPr>
          <a:xfrm>
            <a:off x="3049361" y="5456367"/>
            <a:ext cx="6098720" cy="402546"/>
          </a:xfrm>
          <a:prstGeom prst="rect">
            <a:avLst/>
          </a:prstGeom>
          <a:noFill/>
        </p:spPr>
        <p:txBody>
          <a:bodyPr wrap="square">
            <a:spAutoFit/>
          </a:bodyPr>
          <a:lstStyle/>
          <a:p>
            <a:pPr marL="0" marR="0" lvl="0" indent="0" algn="ctr">
              <a:lnSpc>
                <a:spcPct val="120000"/>
              </a:lnSpc>
              <a:spcBef>
                <a:spcPts val="0"/>
              </a:spcBef>
              <a:spcAft>
                <a:spcPts val="0"/>
              </a:spcAft>
              <a:buNone/>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Σύνδεσμος</a:t>
            </a:r>
            <a:r>
              <a:rPr lang="el-GR" dirty="0">
                <a:solidFill>
                  <a:srgbClr val="000000"/>
                </a:solidFill>
                <a:latin typeface="Calibri" panose="020F0502020204030204" pitchFamily="34" charset="0"/>
                <a:ea typeface="Times New Roman" panose="02020603050405020304" pitchFamily="18" charset="0"/>
                <a:cs typeface="Calibri" panose="020F0502020204030204" pitchFamily="34" charset="0"/>
              </a:rPr>
              <a:t> προς τα</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8"/>
              </a:rPr>
              <a:t>Εργαλεία</a:t>
            </a:r>
            <a:endParaRPr lang="en-GB" sz="1800"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7529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9C392E5-4CD4-4743-952C-FA206236D42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4A01DFD-B348-461F-B176-B85DC453BA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E42A1295-F214-4134-8E68-ACE63506C4A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942CE981-79D9-4D7F-95E6-3F97E6A85F0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AEB77988-8469-4EB7-A69B-0B22C0CEA1F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CA69CB2-6B90-470B-9740-7B62BFC6A36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3DE6B11E-35D6-461B-B107-C1D74356D7D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Εργαλεία Επίλυσης Προβλημάτων</a:t>
            </a:r>
            <a:r>
              <a:rPr lang="en-GB" dirty="0"/>
              <a:t>:</a:t>
            </a:r>
            <a:endParaRPr lang="en-US" dirty="0"/>
          </a:p>
        </p:txBody>
      </p:sp>
      <p:graphicFrame>
        <p:nvGraphicFramePr>
          <p:cNvPr id="6" name="Diagram 5">
            <a:extLst>
              <a:ext uri="{FF2B5EF4-FFF2-40B4-BE49-F238E27FC236}">
                <a16:creationId xmlns:a16="http://schemas.microsoft.com/office/drawing/2014/main" id="{2256E2E8-7AB0-FB6E-868F-4F4743799B78}"/>
              </a:ext>
            </a:extLst>
          </p:cNvPr>
          <p:cNvGraphicFramePr/>
          <p:nvPr>
            <p:extLst>
              <p:ext uri="{D42A27DB-BD31-4B8C-83A1-F6EECF244321}">
                <p14:modId xmlns:p14="http://schemas.microsoft.com/office/powerpoint/2010/main" val="3998344668"/>
              </p:ext>
            </p:extLst>
          </p:nvPr>
        </p:nvGraphicFramePr>
        <p:xfrm>
          <a:off x="618765" y="1763486"/>
          <a:ext cx="10595237" cy="30534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D5FED8A1-8FD6-7C7F-1A6E-CF3EDEF98361}"/>
              </a:ext>
            </a:extLst>
          </p:cNvPr>
          <p:cNvSpPr txBox="1"/>
          <p:nvPr/>
        </p:nvSpPr>
        <p:spPr>
          <a:xfrm>
            <a:off x="3049361" y="5276415"/>
            <a:ext cx="6098720" cy="402546"/>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l-G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Σύνδεσμος</a:t>
            </a:r>
            <a:r>
              <a:rPr lang="el-GR" dirty="0">
                <a:solidFill>
                  <a:srgbClr val="000000"/>
                </a:solidFill>
                <a:latin typeface="Calibri" panose="020F0502020204030204" pitchFamily="34" charset="0"/>
                <a:ea typeface="Times New Roman" panose="02020603050405020304" pitchFamily="18" charset="0"/>
                <a:cs typeface="Calibri" panose="020F0502020204030204" pitchFamily="34" charset="0"/>
              </a:rPr>
              <a:t> προς τα</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1800"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hlinkClick r:id="rId9"/>
              </a:rPr>
              <a:t>Εργαλεία</a:t>
            </a:r>
            <a:r>
              <a:rPr lang="el-GR" sz="1800" dirty="0">
                <a:solidFill>
                  <a:schemeClr val="accent2">
                    <a:lumMod val="75000"/>
                  </a:schemeClr>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GB" sz="18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8153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B9816955-EE8D-4F5D-8456-A60764026D7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3B74E42-9752-446B-8BDE-73BC92C9BE6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BBAE241-65F4-4886-8C90-6EE3ED10792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0FDC33E5-1F56-4BCB-9A8B-7C31A6C08D2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2E39C92B-9FB6-432E-AB5C-14AF7D86F58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BF9AB636-4239-46EC-BF2F-565A2D618E2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965217F2-8412-46F2-AD21-82457E7F920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6E6C29D0-B7C5-423D-8293-7F32051E3A5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6A3E2CBB-2D3A-4AB0-B957-183CFB4BCB6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extLst>
    <p:ext uri="{6950BFC3-D8DA-4A85-94F7-54DA5524770B}">
      <p188:commentRel xmlns:p188="http://schemas.microsoft.com/office/powerpoint/2018/8/main" r:id="rId3"/>
    </p:ext>
  </p:extLs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g183c36b7e0f_0_66"/>
          <p:cNvSpPr txBox="1">
            <a:spLocks noGrp="1"/>
          </p:cNvSpPr>
          <p:nvPr>
            <p:ph type="body" idx="1"/>
          </p:nvPr>
        </p:nvSpPr>
        <p:spPr>
          <a:xfrm>
            <a:off x="563850" y="1515303"/>
            <a:ext cx="11157980" cy="4197300"/>
          </a:xfrm>
          <a:prstGeom prst="rect">
            <a:avLst/>
          </a:prstGeom>
          <a:noFill/>
          <a:ln>
            <a:noFill/>
          </a:ln>
        </p:spPr>
        <p:txBody>
          <a:bodyPr spcFirstLastPara="1" wrap="square" lIns="91425" tIns="45700" rIns="91425" bIns="45700" anchor="t" anchorCtr="0">
            <a:noAutofit/>
          </a:bodyPr>
          <a:lstStyle/>
          <a:p>
            <a:pPr marL="0" lvl="0" indent="0">
              <a:lnSpc>
                <a:spcPct val="120000"/>
              </a:lnSpc>
              <a:spcBef>
                <a:spcPts val="0"/>
              </a:spcBef>
            </a:pPr>
            <a:r>
              <a:rPr lang="el-GR" sz="2200" dirty="0"/>
              <a:t>Ο </a:t>
            </a:r>
            <a:r>
              <a:rPr lang="el-GR" sz="2200" u="sng" dirty="0">
                <a:solidFill>
                  <a:srgbClr val="90A184"/>
                </a:solidFill>
                <a:hlinkClick r:id="rId3"/>
              </a:rPr>
              <a:t>κύκλος</a:t>
            </a:r>
            <a:r>
              <a:rPr lang="en-GB" sz="2200" u="sng" dirty="0">
                <a:solidFill>
                  <a:srgbClr val="90A184"/>
                </a:solidFill>
                <a:hlinkClick r:id="rId3"/>
              </a:rPr>
              <a:t> PDCA</a:t>
            </a:r>
            <a:r>
              <a:rPr lang="en-GB" sz="2200" dirty="0"/>
              <a:t>, </a:t>
            </a:r>
            <a:r>
              <a:rPr lang="el-GR" sz="2200" dirty="0"/>
              <a:t>ή αλλιώς γνωστός ως κύκλος </a:t>
            </a:r>
            <a:r>
              <a:rPr lang="el-GR" sz="2200" dirty="0" err="1"/>
              <a:t>Deming</a:t>
            </a:r>
            <a:r>
              <a:rPr lang="el-GR" sz="2200" dirty="0"/>
              <a:t>, παρέχει ένα ουσιαστικό σύνολο κατευθυντήριων γραμμών για την επιτυχή επίλυση προβλημάτων.</a:t>
            </a:r>
          </a:p>
          <a:p>
            <a:pPr marL="0" lvl="0" indent="0">
              <a:lnSpc>
                <a:spcPct val="120000"/>
              </a:lnSpc>
              <a:spcBef>
                <a:spcPts val="0"/>
              </a:spcBef>
            </a:pPr>
            <a:r>
              <a:rPr lang="el-GR" sz="2200" dirty="0"/>
              <a:t>Εισήχθη από τον </a:t>
            </a:r>
            <a:r>
              <a:rPr lang="el-GR" sz="2200" dirty="0" err="1"/>
              <a:t>Dr</a:t>
            </a:r>
            <a:r>
              <a:rPr lang="el-GR" sz="2200" dirty="0"/>
              <a:t>. </a:t>
            </a:r>
            <a:r>
              <a:rPr lang="el-GR" sz="2200" dirty="0" err="1"/>
              <a:t>Edwards</a:t>
            </a:r>
            <a:r>
              <a:rPr lang="el-GR" sz="2200" dirty="0"/>
              <a:t> </a:t>
            </a:r>
            <a:r>
              <a:rPr lang="el-GR" sz="2200" dirty="0" err="1"/>
              <a:t>Deming</a:t>
            </a:r>
            <a:r>
              <a:rPr lang="el-GR" sz="2200" dirty="0"/>
              <a:t> στις αρχές της δεκαετίας του 1920 ως μια </a:t>
            </a:r>
            <a:r>
              <a:rPr lang="el-GR" sz="2200" dirty="0">
                <a:hlinkClick r:id="rId4"/>
              </a:rPr>
              <a:t>γραμμική μέθοδος επίλυσης προβλημάτων τριών βημάτων</a:t>
            </a:r>
            <a:r>
              <a:rPr lang="el-GR" sz="2200" dirty="0"/>
              <a:t>:</a:t>
            </a:r>
            <a:endParaRPr sz="2200" dirty="0">
              <a:solidFill>
                <a:srgbClr val="FF0000"/>
              </a:solidFill>
            </a:endParaRPr>
          </a:p>
          <a:p>
            <a:pPr marL="914400" marR="0" lvl="0" indent="-381000" algn="l" rtl="0">
              <a:lnSpc>
                <a:spcPct val="120000"/>
              </a:lnSpc>
              <a:spcBef>
                <a:spcPts val="0"/>
              </a:spcBef>
              <a:spcAft>
                <a:spcPts val="0"/>
              </a:spcAft>
              <a:buClrTx/>
              <a:buSzPts val="2400"/>
              <a:buAutoNum type="arabicPeriod"/>
            </a:pPr>
            <a:r>
              <a:rPr lang="el-GR" sz="2200" b="1" dirty="0"/>
              <a:t>Σχεδιασμός</a:t>
            </a:r>
            <a:r>
              <a:rPr lang="en-GB" sz="2200" b="1" dirty="0"/>
              <a:t>:</a:t>
            </a:r>
            <a:r>
              <a:rPr lang="en-GB" sz="2200" dirty="0"/>
              <a:t> </a:t>
            </a:r>
            <a:r>
              <a:rPr lang="el-GR" sz="2200" dirty="0"/>
              <a:t>διερεύνηση της τρέχουσας κατάστασης και αναγνώριση του προβλήματος.</a:t>
            </a:r>
          </a:p>
          <a:p>
            <a:pPr marL="914400" marR="0" lvl="0" indent="-381000" algn="l" rtl="0">
              <a:lnSpc>
                <a:spcPct val="120000"/>
              </a:lnSpc>
              <a:spcBef>
                <a:spcPts val="0"/>
              </a:spcBef>
              <a:spcAft>
                <a:spcPts val="0"/>
              </a:spcAft>
              <a:buClrTx/>
              <a:buSzPts val="2400"/>
              <a:buAutoNum type="arabicPeriod"/>
            </a:pPr>
            <a:r>
              <a:rPr lang="el-GR" sz="2200" b="1" dirty="0"/>
              <a:t>Υλοποίηση</a:t>
            </a:r>
            <a:r>
              <a:rPr lang="en-GB" sz="2200" b="1" dirty="0"/>
              <a:t>:</a:t>
            </a:r>
            <a:r>
              <a:rPr lang="en-GB" sz="2200" dirty="0"/>
              <a:t> </a:t>
            </a:r>
            <a:r>
              <a:rPr lang="el-GR" sz="2200" dirty="0"/>
              <a:t>εντοπισμός των αιτιών του προβλήματος και κατάρτιση ενός πλάνου δράσης για την επίλυσή του.</a:t>
            </a:r>
          </a:p>
          <a:p>
            <a:pPr marL="914400" marR="0" lvl="0" indent="-381000" algn="l" rtl="0">
              <a:lnSpc>
                <a:spcPct val="120000"/>
              </a:lnSpc>
              <a:spcBef>
                <a:spcPts val="0"/>
              </a:spcBef>
              <a:spcAft>
                <a:spcPts val="0"/>
              </a:spcAft>
              <a:buClrTx/>
              <a:buSzPts val="2400"/>
              <a:buAutoNum type="arabicPeriod"/>
            </a:pPr>
            <a:r>
              <a:rPr lang="en-GB" sz="2200" dirty="0"/>
              <a:t> </a:t>
            </a:r>
            <a:r>
              <a:rPr lang="el-GR" sz="2200" b="1" dirty="0"/>
              <a:t>Έλεγχος</a:t>
            </a:r>
            <a:r>
              <a:rPr lang="en-GB" sz="2200" b="1" dirty="0"/>
              <a:t>:</a:t>
            </a:r>
            <a:r>
              <a:rPr lang="en-GB" sz="2200" dirty="0"/>
              <a:t> </a:t>
            </a:r>
            <a:r>
              <a:rPr lang="el-GR" sz="2200" dirty="0"/>
              <a:t>παρακολούθηση της αποτελεσματικότητας της λύσης/προσέγγισής σας.</a:t>
            </a:r>
          </a:p>
          <a:p>
            <a:pPr marL="914400" lvl="0" indent="-381000">
              <a:lnSpc>
                <a:spcPct val="120000"/>
              </a:lnSpc>
              <a:spcBef>
                <a:spcPts val="0"/>
              </a:spcBef>
              <a:buClrTx/>
              <a:buAutoNum type="arabicPeriod"/>
            </a:pPr>
            <a:r>
              <a:rPr lang="el-GR" sz="2200" b="1" dirty="0"/>
              <a:t>Δράση</a:t>
            </a:r>
            <a:r>
              <a:rPr lang="en-GB" sz="2200" b="1" dirty="0"/>
              <a:t>:</a:t>
            </a:r>
            <a:r>
              <a:rPr lang="en-GB" sz="2200" dirty="0"/>
              <a:t> </a:t>
            </a:r>
            <a:r>
              <a:rPr lang="el-GR" sz="2200" dirty="0"/>
              <a:t>μόλις είστε ευχαριστημένοι με την αποτελεσματικότητα της λύσης σας, εφαρμόστε όλες τις απαραίτητες ενέργειες για την επίλυση του προβλήματος.</a:t>
            </a:r>
            <a:endParaRPr sz="2200" dirty="0">
              <a:solidFill>
                <a:srgbClr val="FF0000"/>
              </a:solidFill>
            </a:endParaRPr>
          </a:p>
          <a:p>
            <a:pPr marL="342900" lvl="0" indent="-190500" algn="l" rtl="0">
              <a:lnSpc>
                <a:spcPct val="90000"/>
              </a:lnSpc>
              <a:spcBef>
                <a:spcPts val="2000"/>
              </a:spcBef>
              <a:spcAft>
                <a:spcPts val="0"/>
              </a:spcAft>
              <a:buClr>
                <a:schemeClr val="accent2"/>
              </a:buClr>
              <a:buSzPts val="2400"/>
              <a:buFont typeface="Arial"/>
              <a:buNone/>
            </a:pPr>
            <a:endParaRPr sz="2200" dirty="0"/>
          </a:p>
          <a:p>
            <a:pPr marL="342900" lvl="0" indent="-190500" algn="l" rtl="0">
              <a:lnSpc>
                <a:spcPct val="90000"/>
              </a:lnSpc>
              <a:spcBef>
                <a:spcPts val="1000"/>
              </a:spcBef>
              <a:spcAft>
                <a:spcPts val="0"/>
              </a:spcAft>
              <a:buClr>
                <a:schemeClr val="accent2"/>
              </a:buClr>
              <a:buSzPts val="2400"/>
              <a:buFont typeface="Arial"/>
              <a:buNone/>
            </a:pPr>
            <a:endParaRPr sz="2200" dirty="0"/>
          </a:p>
          <a:p>
            <a:pPr marL="228600" lvl="0" indent="-228600" algn="l" rtl="0">
              <a:lnSpc>
                <a:spcPct val="90000"/>
              </a:lnSpc>
              <a:spcBef>
                <a:spcPts val="1000"/>
              </a:spcBef>
              <a:spcAft>
                <a:spcPts val="0"/>
              </a:spcAft>
              <a:buClr>
                <a:srgbClr val="000000"/>
              </a:buClr>
              <a:buSzPts val="2400"/>
              <a:buNone/>
            </a:pPr>
            <a:endParaRPr sz="2200" dirty="0"/>
          </a:p>
        </p:txBody>
      </p:sp>
      <p:sp>
        <p:nvSpPr>
          <p:cNvPr id="765" name="Google Shape;765;g183c36b7e0f_0_66"/>
          <p:cNvSpPr txBox="1">
            <a:spLocks noGrp="1"/>
          </p:cNvSpPr>
          <p:nvPr>
            <p:ph type="body" idx="2"/>
          </p:nvPr>
        </p:nvSpPr>
        <p:spPr>
          <a:xfrm>
            <a:off x="623806" y="517050"/>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l-GR" dirty="0"/>
              <a:t>Κύκλος </a:t>
            </a:r>
            <a:r>
              <a:rPr lang="en-GB" dirty="0"/>
              <a:t>PDCA: </a:t>
            </a:r>
            <a:r>
              <a:rPr lang="el-GR" dirty="0"/>
              <a:t>Δράση (</a:t>
            </a:r>
            <a:r>
              <a:rPr lang="en-GB" dirty="0"/>
              <a:t>Plan), </a:t>
            </a:r>
            <a:r>
              <a:rPr lang="el-GR" dirty="0"/>
              <a:t>Σχεδιασμός (</a:t>
            </a:r>
            <a:r>
              <a:rPr lang="en-GB" dirty="0"/>
              <a:t>Design), </a:t>
            </a:r>
            <a:r>
              <a:rPr lang="el-GR" dirty="0"/>
              <a:t>Υλοποίηση (</a:t>
            </a:r>
            <a:r>
              <a:rPr lang="en-GB" dirty="0"/>
              <a:t>Do), </a:t>
            </a:r>
            <a:r>
              <a:rPr lang="el-GR" dirty="0"/>
              <a:t>Έλεγχος (</a:t>
            </a:r>
            <a:r>
              <a:rPr lang="en-GB" dirty="0"/>
              <a:t>Check), </a:t>
            </a:r>
            <a:r>
              <a:rPr lang="el-GR" dirty="0"/>
              <a:t>Δράση (</a:t>
            </a:r>
            <a:r>
              <a:rPr lang="en-GB" dirty="0"/>
              <a:t>Act)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g183c36b7e0f_0_73"/>
          <p:cNvSpPr txBox="1">
            <a:spLocks noGrp="1"/>
          </p:cNvSpPr>
          <p:nvPr>
            <p:ph type="body" idx="1"/>
          </p:nvPr>
        </p:nvSpPr>
        <p:spPr>
          <a:xfrm>
            <a:off x="2167525" y="5199725"/>
            <a:ext cx="8239500" cy="8037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l-GR" sz="1000" dirty="0"/>
              <a:t>Πηγή</a:t>
            </a:r>
            <a:r>
              <a:rPr lang="en-GB" sz="1000" dirty="0"/>
              <a:t>: </a:t>
            </a:r>
            <a:r>
              <a:rPr lang="en-GB" sz="1000" u="sng" dirty="0">
                <a:solidFill>
                  <a:schemeClr val="hlink"/>
                </a:solidFill>
                <a:hlinkClick r:id="rId3"/>
              </a:rPr>
              <a:t>https://www.feedough.com/deming-cycle-pdca-cycle/</a:t>
            </a:r>
            <a:r>
              <a:rPr lang="en-GB" sz="1000" dirty="0">
                <a:solidFill>
                  <a:srgbClr val="FF0000"/>
                </a:solidFill>
              </a:rPr>
              <a:t> </a:t>
            </a:r>
            <a:endParaRPr dirty="0"/>
          </a:p>
        </p:txBody>
      </p:sp>
      <p:pic>
        <p:nvPicPr>
          <p:cNvPr id="3" name="Picture 2" descr="Diagram&#10;&#10;Description automatically generated">
            <a:extLst>
              <a:ext uri="{FF2B5EF4-FFF2-40B4-BE49-F238E27FC236}">
                <a16:creationId xmlns:a16="http://schemas.microsoft.com/office/drawing/2014/main" id="{C2A0593B-81CB-C01C-FB77-A00B146C4D88}"/>
              </a:ext>
            </a:extLst>
          </p:cNvPr>
          <p:cNvPicPr>
            <a:picLocks noChangeAspect="1"/>
          </p:cNvPicPr>
          <p:nvPr/>
        </p:nvPicPr>
        <p:blipFill>
          <a:blip r:embed="rId4"/>
          <a:stretch>
            <a:fillRect/>
          </a:stretch>
        </p:blipFill>
        <p:spPr>
          <a:xfrm>
            <a:off x="3482128" y="552247"/>
            <a:ext cx="5227744" cy="4569655"/>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22E2C-BE4F-F811-5E5D-9CF7EF62AC76}"/>
              </a:ext>
            </a:extLst>
          </p:cNvPr>
          <p:cNvSpPr>
            <a:spLocks noGrp="1"/>
          </p:cNvSpPr>
          <p:nvPr>
            <p:ph type="body" sz="quarter" idx="16"/>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4800" b="0" i="0" u="none" strike="noStrike" kern="1200" cap="none" spc="0" normalizeH="0" baseline="0" noProof="0" dirty="0">
                <a:ln>
                  <a:noFill/>
                </a:ln>
                <a:solidFill>
                  <a:srgbClr val="000000"/>
                </a:solidFill>
                <a:effectLst/>
                <a:uLnTx/>
                <a:uFillTx/>
                <a:latin typeface="Calibri" panose="020F0502020204030204"/>
                <a:ea typeface="+mn-ea"/>
                <a:cs typeface="+mn-cs"/>
              </a:rPr>
              <a:t>Ψηφιακό Μάρκετινγκ</a:t>
            </a:r>
            <a:endParaRPr kumimoji="0" lang="en-ZA" sz="4800" b="0" i="0" u="none" strike="noStrike" kern="1200" cap="none" spc="0" normalizeH="0" baseline="0" noProof="0" dirty="0">
              <a:ln>
                <a:noFill/>
              </a:ln>
              <a:solidFill>
                <a:srgbClr val="000000"/>
              </a:solidFill>
              <a:effectLst/>
              <a:uLnTx/>
              <a:uFillTx/>
              <a:latin typeface="Calibri" panose="020F0502020204030204"/>
              <a:ea typeface="+mn-ea"/>
              <a:cs typeface="+mn-cs"/>
            </a:endParaRPr>
          </a:p>
          <a:p>
            <a:endParaRPr lang="en-ZA" dirty="0"/>
          </a:p>
        </p:txBody>
      </p:sp>
      <p:sp>
        <p:nvSpPr>
          <p:cNvPr id="3" name="Text Placeholder 2">
            <a:extLst>
              <a:ext uri="{FF2B5EF4-FFF2-40B4-BE49-F238E27FC236}">
                <a16:creationId xmlns:a16="http://schemas.microsoft.com/office/drawing/2014/main" id="{7078BA9F-2AD7-CE90-0EDD-54725684EBEB}"/>
              </a:ext>
            </a:extLst>
          </p:cNvPr>
          <p:cNvSpPr>
            <a:spLocks noGrp="1"/>
          </p:cNvSpPr>
          <p:nvPr>
            <p:ph type="body" sz="quarter" idx="17"/>
          </p:nvPr>
        </p:nvSpPr>
        <p:spPr/>
        <p:txBody>
          <a:bodyPr/>
          <a:lstStyle/>
          <a:p>
            <a:r>
              <a:rPr lang="en-ZA" dirty="0"/>
              <a:t>03</a:t>
            </a:r>
          </a:p>
        </p:txBody>
      </p:sp>
    </p:spTree>
    <p:extLst>
      <p:ext uri="{BB962C8B-B14F-4D97-AF65-F5344CB8AC3E}">
        <p14:creationId xmlns:p14="http://schemas.microsoft.com/office/powerpoint/2010/main" val="30658033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indent="-342900">
              <a:lnSpc>
                <a:spcPct val="120000"/>
              </a:lnSpc>
              <a:spcBef>
                <a:spcPts val="0"/>
              </a:spcBef>
              <a:buBlip>
                <a:blip r:embed="rId3"/>
              </a:buBlip>
              <a:defRPr/>
            </a:pPr>
            <a:r>
              <a:rPr lang="el-GR" sz="2300" dirty="0"/>
              <a:t>Το Ψηφιακό ή Διαδικτυακό Μάρκετινγκ</a:t>
            </a:r>
            <a:r>
              <a:rPr lang="el-GR" sz="2300" dirty="0">
                <a:latin typeface="Calibri" panose="020F0502020204030204" pitchFamily="34" charset="0"/>
                <a:ea typeface="Times New Roman" panose="02020603050405020304" pitchFamily="18" charset="0"/>
                <a:cs typeface="Calibri" panose="020F0502020204030204" pitchFamily="34" charset="0"/>
              </a:rPr>
              <a:t> αποτελεί βασική πτυχή κάθε ψηφιακά προηγμένου Οργανισμού του Τριτογενούς Τομέα που είναι σε θέση να αξιοποιήσει τα οφέλη του ψηφιακού μετασχηματισμού.</a:t>
            </a:r>
            <a:endParaRPr lang="en-GB" sz="23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20000"/>
              </a:lnSpc>
              <a:spcBef>
                <a:spcPts val="0"/>
              </a:spcBef>
              <a:buBlip>
                <a:blip r:embed="rId3"/>
              </a:buBlip>
              <a:defRPr/>
            </a:pPr>
            <a:r>
              <a:rPr lang="el-GR" sz="2300" dirty="0">
                <a:latin typeface="Calibri" panose="020F0502020204030204" pitchFamily="34" charset="0"/>
                <a:ea typeface="Times New Roman" panose="02020603050405020304" pitchFamily="18" charset="0"/>
                <a:cs typeface="Calibri" panose="020F0502020204030204" pitchFamily="34" charset="0"/>
              </a:rPr>
              <a:t>Το ψηφιακό μάρκετινγκ ουσιαστικά επιτρέπει την προώθηση πρωτοβουλιών, δράσεων, σκοπών κ.λπ. από τους Οργανισμούς του Τριτογενούς Τομέα, κι επομένως τη σύνδεσή τους με δυνητικά ενδιαφερόμενα άτομα, χρησιμοποιώντας το διαδίκτυο καθώς και άλλες μορφές ψηφιακής επικοινωνίας, όπως το </a:t>
            </a:r>
            <a:r>
              <a:rPr lang="el-GR" sz="2300"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ηλεκτρονικό ταχυδρομείο</a:t>
            </a:r>
            <a:r>
              <a:rPr lang="el-GR" sz="2300" dirty="0">
                <a:latin typeface="Calibri" panose="020F0502020204030204" pitchFamily="34" charset="0"/>
                <a:ea typeface="Times New Roman" panose="02020603050405020304" pitchFamily="18" charset="0"/>
                <a:cs typeface="Calibri" panose="020F0502020204030204" pitchFamily="34" charset="0"/>
              </a:rPr>
              <a:t>, τα </a:t>
            </a:r>
            <a:r>
              <a:rPr lang="el-GR" sz="2300"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μέσα κοινωνικής δικτύωσης</a:t>
            </a:r>
            <a:r>
              <a:rPr lang="el-GR" sz="2300" dirty="0">
                <a:latin typeface="Calibri" panose="020F0502020204030204" pitchFamily="34" charset="0"/>
                <a:ea typeface="Times New Roman" panose="02020603050405020304" pitchFamily="18" charset="0"/>
                <a:cs typeface="Calibri" panose="020F0502020204030204" pitchFamily="34" charset="0"/>
              </a:rPr>
              <a:t>, τις </a:t>
            </a:r>
            <a:r>
              <a:rPr lang="el-GR" sz="2300"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διαδικτυακές διαφημίσεις </a:t>
            </a:r>
            <a:r>
              <a:rPr lang="el-GR" sz="2300" dirty="0">
                <a:latin typeface="Calibri" panose="020F0502020204030204" pitchFamily="34" charset="0"/>
                <a:ea typeface="Times New Roman" panose="02020603050405020304" pitchFamily="18" charset="0"/>
                <a:cs typeface="Calibri" panose="020F0502020204030204" pitchFamily="34" charset="0"/>
              </a:rPr>
              <a:t>και τα </a:t>
            </a:r>
            <a:r>
              <a:rPr lang="el-GR" sz="2300"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μηνύματα κειμένου και πολυμέσων</a:t>
            </a:r>
            <a:r>
              <a:rPr lang="el-GR" sz="2300" dirty="0">
                <a:latin typeface="Calibri" panose="020F0502020204030204" pitchFamily="34" charset="0"/>
                <a:ea typeface="Times New Roman" panose="02020603050405020304" pitchFamily="18" charset="0"/>
                <a:cs typeface="Calibri" panose="020F0502020204030204" pitchFamily="34" charset="0"/>
              </a:rPr>
              <a:t>, ως κανάλια μάρκετινγκ.</a:t>
            </a:r>
            <a:endParaRPr lang="en-US" sz="2300"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3600" b="0" i="0" u="none" strike="noStrike" kern="1200" cap="none" spc="0" normalizeH="0" baseline="0" noProof="0" dirty="0">
                <a:ln>
                  <a:noFill/>
                </a:ln>
                <a:solidFill>
                  <a:srgbClr val="000000"/>
                </a:solidFill>
                <a:effectLst/>
                <a:uLnTx/>
                <a:uFillTx/>
                <a:latin typeface="Calibri" panose="020F0502020204030204"/>
                <a:ea typeface="+mn-ea"/>
                <a:cs typeface="+mn-cs"/>
              </a:rPr>
              <a:t>Ψηφιακό Μάρκετινγκ</a:t>
            </a:r>
            <a:endParaRPr kumimoji="0" lang="en-ZA"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96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Κάθε μορφή ψηφιακής επικοινωνίας που παρέχεται από τους Οργανισμούς του Τριτογενούς Τομέα μπορεί να θεωρηθεί ψηφιακό μάρκετινγκ. </a:t>
            </a:r>
          </a:p>
          <a:p>
            <a:pPr marL="342900" lvl="0" indent="-342900">
              <a:lnSpc>
                <a:spcPct val="120000"/>
              </a:lnSpc>
              <a:spcBef>
                <a:spcPts val="0"/>
              </a:spcBef>
              <a:buBlip>
                <a:blip r:embed="rId3"/>
              </a:buBlip>
              <a:defRPr/>
            </a:pPr>
            <a:endParaRPr lang="el-GR"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20000"/>
              </a:lnSpc>
              <a:spcBef>
                <a:spcPts val="0"/>
              </a:spcBef>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Η σημασία του ψηφιακού μάρκετινγκ για τους Οργανισμούς του Τριτογενούς Τομέα γίνεται εμφανής όταν συνειδητοποιήσει κανείς τις δυνατότητες που αυτό έχει για την ευαισθητοποίηση των ενδιαφερόμενων μερών, και όχι μόνο.</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kumimoji="0" lang="el-GR" sz="3600" b="0" i="0" u="none" strike="noStrike" kern="1200" cap="none" spc="0" normalizeH="0" baseline="0" noProof="0" dirty="0">
                <a:ln>
                  <a:noFill/>
                </a:ln>
                <a:solidFill>
                  <a:srgbClr val="000000"/>
                </a:solidFill>
                <a:effectLst/>
                <a:uLnTx/>
                <a:uFillTx/>
                <a:latin typeface="Calibri" panose="020F0502020204030204"/>
                <a:ea typeface="+mn-ea"/>
                <a:cs typeface="+mn-cs"/>
              </a:rPr>
              <a:t>Ψηφιακό Μάρκετινγκ</a:t>
            </a:r>
            <a:endParaRPr kumimoji="0" lang="en-ZA" sz="3600" b="0" i="0" u="none" strike="noStrike" kern="1200" cap="none" spc="0" normalizeH="0" baseline="0" noProof="0" dirty="0">
              <a:ln>
                <a:noFill/>
              </a:ln>
              <a:solidFill>
                <a:srgbClr val="000000"/>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67698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l-GR" b="1" dirty="0">
                <a:solidFill>
                  <a:schemeClr val="accent2"/>
                </a:solidFill>
              </a:rPr>
              <a:t>Συνολική Διάρκεια</a:t>
            </a:r>
            <a:r>
              <a:rPr lang="en-GB" b="1" dirty="0">
                <a:solidFill>
                  <a:schemeClr val="accent2"/>
                </a:solidFill>
              </a:rPr>
              <a:t>: </a:t>
            </a:r>
            <a:r>
              <a:rPr lang="en-GB" dirty="0"/>
              <a:t>3.5 </a:t>
            </a:r>
            <a:r>
              <a:rPr lang="el-GR" dirty="0"/>
              <a:t>ώρες</a:t>
            </a:r>
            <a:r>
              <a:rPr lang="en-GB" dirty="0"/>
              <a:t> </a:t>
            </a:r>
          </a:p>
          <a:p>
            <a:pPr marL="0" indent="0"/>
            <a:endParaRPr lang="en-GB" dirty="0"/>
          </a:p>
          <a:p>
            <a:pPr marL="342900" indent="-342900">
              <a:buClr>
                <a:schemeClr val="accent2"/>
              </a:buClr>
              <a:buFont typeface="Arial" panose="020B0604020202020204" pitchFamily="34" charset="0"/>
              <a:buChar char="•"/>
            </a:pPr>
            <a:r>
              <a:rPr lang="en-GB" dirty="0"/>
              <a:t>1.5</a:t>
            </a:r>
            <a:r>
              <a:rPr lang="el-GR" dirty="0"/>
              <a:t> ώρα</a:t>
            </a:r>
            <a:r>
              <a:rPr lang="en-GB" dirty="0"/>
              <a:t> </a:t>
            </a:r>
            <a:r>
              <a:rPr lang="el-GR" dirty="0"/>
              <a:t>για την κάλυψη του θεωρητικού μέρους </a:t>
            </a:r>
            <a:r>
              <a:rPr lang="en-GB" dirty="0"/>
              <a:t>(PDF </a:t>
            </a:r>
            <a:r>
              <a:rPr lang="el-GR" dirty="0"/>
              <a:t>και</a:t>
            </a:r>
            <a:r>
              <a:rPr lang="en-GB" dirty="0"/>
              <a:t> </a:t>
            </a:r>
            <a:r>
              <a:rPr lang="el-GR" dirty="0"/>
              <a:t>Παρουσιάσεις</a:t>
            </a:r>
            <a:r>
              <a:rPr lang="en-GB" dirty="0"/>
              <a:t>)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1</a:t>
            </a:r>
            <a:r>
              <a:rPr lang="el-GR" dirty="0"/>
              <a:t> ώρα</a:t>
            </a:r>
            <a:r>
              <a:rPr lang="en-GB" dirty="0"/>
              <a:t> </a:t>
            </a:r>
            <a:r>
              <a:rPr lang="el-GR" dirty="0"/>
              <a:t>για την συμπλήρωση των ασκήσεων και το τελικό κουίζ αξιολόγησης</a:t>
            </a:r>
            <a:r>
              <a:rPr lang="en-GB" dirty="0"/>
              <a:t>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1</a:t>
            </a:r>
            <a:r>
              <a:rPr lang="el-GR" dirty="0"/>
              <a:t> ώρα</a:t>
            </a:r>
            <a:r>
              <a:rPr lang="en-GB" dirty="0"/>
              <a:t> </a:t>
            </a:r>
            <a:r>
              <a:rPr lang="el-GR" dirty="0"/>
              <a:t>για να εξοικειωθείτε με τα διαθέσιμα ψηφιακά εργαλεία</a:t>
            </a: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l-GR" dirty="0"/>
              <a:t>Διάρκεια Ενότητας</a:t>
            </a:r>
            <a:endParaRPr lang="en-US" dirty="0"/>
          </a:p>
          <a:p>
            <a:endParaRPr lang="en-US" dirty="0"/>
          </a:p>
        </p:txBody>
      </p:sp>
    </p:spTree>
    <p:extLst>
      <p:ext uri="{BB962C8B-B14F-4D97-AF65-F5344CB8AC3E}">
        <p14:creationId xmlns:p14="http://schemas.microsoft.com/office/powerpoint/2010/main" val="374922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Το ψηφιακό μάρκετινγκ έχει την ικανότητα να εξαλείφει τους περιορισμούς και τα όρια της προσβασιμότητας και του χρόνου, ενώ παράλληλα προσθέτει άνεση και διευρύνει την εμβέλεια της επικοινωνίας. </a:t>
            </a:r>
          </a:p>
          <a:p>
            <a:pPr marL="342900" lvl="0" indent="-342900">
              <a:lnSpc>
                <a:spcPct val="120000"/>
              </a:lnSpc>
              <a:spcBef>
                <a:spcPts val="0"/>
              </a:spcBef>
              <a:buBlip>
                <a:blip r:embed="rId3"/>
              </a:buBlip>
              <a:defRPr/>
            </a:pPr>
            <a:endParaRPr lang="el-GR"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20000"/>
              </a:lnSpc>
              <a:spcBef>
                <a:spcPts val="0"/>
              </a:spcBef>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Με άλλα λόγια, καθίσταται ευκολότερο για τους ανθρώπους όχι μόνο να μάθουν για μια συγκεκριμένη πρωτοβουλία, αλλά και να τη διαδώσουν.</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3600" b="0" i="0" u="none" strike="noStrike" kern="1200" cap="none" spc="0" normalizeH="0" baseline="0" noProof="0" dirty="0">
                <a:ln>
                  <a:noFill/>
                </a:ln>
                <a:solidFill>
                  <a:srgbClr val="000000"/>
                </a:solidFill>
                <a:effectLst/>
                <a:uLnTx/>
                <a:uFillTx/>
                <a:latin typeface="Calibri" panose="020F0502020204030204"/>
                <a:ea typeface="+mn-ea"/>
                <a:cs typeface="+mn-cs"/>
              </a:rPr>
              <a:t>Ψηφιακό Μάρκετινγκ</a:t>
            </a:r>
            <a:endParaRPr kumimoji="0" lang="en-ZA"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01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Μια σαφής στρατηγική ψηφιακού μάρκετινγκ μπορεί να βελτιώσει τη διαδικτυακή προβολή ενός Οργανισμού του Τριτογενούς Τομέα - κάνοντάς τον να ξεχωρίζει από το πλήθος - αυξάνοντας έτσι το ανταγωνιστικό πλεονέκτημά του έναντι άλλων Οργανισμών που δραστηριοποιούνται σε παρόμοια πεδία. </a:t>
            </a:r>
          </a:p>
          <a:p>
            <a:pPr marL="342900" lvl="0" indent="-342900">
              <a:lnSpc>
                <a:spcPct val="120000"/>
              </a:lnSpc>
              <a:spcBef>
                <a:spcPts val="0"/>
              </a:spcBef>
              <a:buBlip>
                <a:blip r:embed="rId3"/>
              </a:buBlip>
              <a:defRPr/>
            </a:pPr>
            <a:endParaRPr lang="el-GR"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20000"/>
              </a:lnSpc>
              <a:spcBef>
                <a:spcPts val="0"/>
              </a:spcBef>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Επιπλέον, η αυξημένη προβολή που επιτρέπει το ψηφιακό μάρκετινγκ στους Οργανισμούς του Τριτογενή Τομέα παρέχει την ευκαιρία σε όλο και περισσότερους ανθρώπους να εμπλακούν ως εθελοντές στην υλοποίηση συγκεκριμένων δραστηριοτήτων.</a:t>
            </a:r>
            <a:endParaRPr lang="en-GB"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3600" b="0" i="0" u="none" strike="noStrike" kern="1200" cap="none" spc="0" normalizeH="0" baseline="0" noProof="0" dirty="0">
                <a:ln>
                  <a:noFill/>
                </a:ln>
                <a:solidFill>
                  <a:srgbClr val="000000"/>
                </a:solidFill>
                <a:effectLst/>
                <a:uLnTx/>
                <a:uFillTx/>
                <a:latin typeface="Calibri" panose="020F0502020204030204"/>
                <a:ea typeface="+mn-ea"/>
                <a:cs typeface="+mn-cs"/>
              </a:rPr>
              <a:t>Ψηφιακό Μάρκετινγκ</a:t>
            </a:r>
            <a:endParaRPr kumimoji="0" lang="en-ZA"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07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Επιπλέον, οι Οργανισμοί του Τριτογενούς Τομέα είναι σε θέση να οικοδομήσουν και να διατηρήσουν την αξιοπιστία τους αξιοποιώντας το ψηφιακό μάρκετινγκ, καθώς έχουν πλέον τη δυνατότητα να μοιράζονται δυναμικές ιστορίες για τα επιτεύγματά τους και να πραγματοποιούν εκστρατείες μάρκετινγκ ηλεκτρονικού ταχυδρομείου. Μέσω αυτών των στρατηγικών, οι Οργανισμοί δύνανται να εντάξουν τα ενδιαφερόμενα άτομα στο ταξίδι του οργανισμού τους, επιτυγχάνοντας έτσι την οικοδόμηση σχέσεων εμπιστοσύνης και αφοσίωσης με το κοινό.</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3600" b="0" i="0" u="none" strike="noStrike" kern="1200" cap="none" spc="0" normalizeH="0" baseline="0" noProof="0" dirty="0">
                <a:ln>
                  <a:noFill/>
                </a:ln>
                <a:solidFill>
                  <a:srgbClr val="000000"/>
                </a:solidFill>
                <a:effectLst/>
                <a:uLnTx/>
                <a:uFillTx/>
                <a:latin typeface="Calibri" panose="020F0502020204030204"/>
                <a:ea typeface="+mn-ea"/>
                <a:cs typeface="+mn-cs"/>
              </a:rPr>
              <a:t>Ψηφιακό Μάρκετινγκ</a:t>
            </a:r>
            <a:endParaRPr kumimoji="0" lang="en-ZA"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89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Συνεπώς, το ψηφιακό μάρκετινγκ είναι ένα ισχυρό εργαλείο που πρέπει να χρησιμοποιείται από τους ψηφιακά καταρτισμένους ηγέτες των Οργανισμών του Τριτογενούς Τομέα. Την </a:t>
            </a:r>
            <a:r>
              <a:rPr lang="el-GR"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Ενότητα 2</a:t>
            </a:r>
            <a:r>
              <a:rPr lang="el-GR" dirty="0">
                <a:latin typeface="Calibri" panose="020F0502020204030204" pitchFamily="34" charset="0"/>
                <a:ea typeface="Times New Roman" panose="02020603050405020304" pitchFamily="18" charset="0"/>
                <a:cs typeface="Calibri" panose="020F0502020204030204" pitchFamily="34" charset="0"/>
              </a:rPr>
              <a:t> του παρόντος εκπαιδευτικού προγράμματος θα εμβαθύνει στις διαδικασίες επικοινωνίας στο πλαίσιο του ψηφιακού μάρκετινγκ.</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3600" b="0" i="0" u="none" strike="noStrike" kern="1200" cap="none" spc="0" normalizeH="0" baseline="0" noProof="0" dirty="0">
                <a:ln>
                  <a:noFill/>
                </a:ln>
                <a:solidFill>
                  <a:srgbClr val="000000"/>
                </a:solidFill>
                <a:effectLst/>
                <a:uLnTx/>
                <a:uFillTx/>
                <a:latin typeface="Calibri" panose="020F0502020204030204"/>
                <a:ea typeface="+mn-ea"/>
                <a:cs typeface="+mn-cs"/>
              </a:rPr>
              <a:t>Ψηφιακό Μάρκετινγκ</a:t>
            </a:r>
            <a:endParaRPr kumimoji="0" lang="en-ZA" sz="3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3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Tx/>
              <a:buSzTx/>
              <a:buBlip>
                <a:blip r:embed="rId3"/>
              </a:buBlip>
              <a:tabLst/>
              <a:defRPr/>
            </a:pPr>
            <a:r>
              <a:rPr kumimoji="0" lang="el-GR"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Γνωρίστε το κοινό</a:t>
            </a:r>
            <a:r>
              <a:rPr kumimoji="0" lang="el-GR" b="1" i="0" strike="noStrike" kern="1200" cap="none" spc="0" normalizeH="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σας</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είναι πολύ σημαντικό να γνωρίζετε τις ανάγκες</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των πελατών σας, της ομάδας σας, καθώς και των ενδιαφερόμενων μερών σας όταν διαμορφώνετε μία στρατηγική ψηφιακού μάρκετινγκ.</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Tx/>
              <a:buSzTx/>
              <a:buBlip>
                <a:blip r:embed="rId3"/>
              </a:buBlip>
              <a:tabLst/>
              <a:defRPr/>
            </a:pPr>
            <a:r>
              <a:rPr lang="el-GR" b="1" noProof="0"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Ελέγξτε τις στατιστικές αναλύσεις της ιστοσελίδας σας</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αυτό</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θα σας βοηθήσει να κατανοήσετε το κοινό σας καλύτερα, να αξιολογήσετε τις επιτυχίες σας, καθώς και να εξετάσετε πιθανούς τομείς ανάπτυξης.</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tabLst/>
              <a:defRPr/>
            </a:pP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Συμβουλές για την Ανάπτυξη μιας                         Πολιτικής Ψηφιακού Μάρκετινγκ</a:t>
            </a:r>
            <a:endParaRPr lang="en-US" dirty="0"/>
          </a:p>
        </p:txBody>
      </p:sp>
    </p:spTree>
    <p:extLst>
      <p:ext uri="{BB962C8B-B14F-4D97-AF65-F5344CB8AC3E}">
        <p14:creationId xmlns:p14="http://schemas.microsoft.com/office/powerpoint/2010/main" val="66001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Blip>
                <a:blip r:embed="rId3"/>
              </a:buBlip>
              <a:defRPr/>
            </a:pPr>
            <a:r>
              <a:rPr kumimoji="0" lang="el-GR"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Λάβετε υπόψη</a:t>
            </a:r>
            <a:r>
              <a:rPr kumimoji="0" lang="el-GR" b="1" i="0" strike="noStrike" kern="1200" cap="none" spc="0" normalizeH="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τη βελτιστοποίηση των μηχανών αναζήτησης</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el-GR" dirty="0">
                <a:latin typeface="Calibri" panose="020F0502020204030204" pitchFamily="34" charset="0"/>
                <a:ea typeface="Times New Roman" panose="02020603050405020304" pitchFamily="18" charset="0"/>
                <a:cs typeface="Calibri" panose="020F0502020204030204" pitchFamily="34" charset="0"/>
              </a:rPr>
              <a:t>θα πρέπει να επικεντρωθείτε στην ιεράρχηση των πληροφοριών στην ιστοσελίδα σας και στους λογαριασμούς σας στα μέσα κοινωνικής δικτύωσης για να προσελκύσετε ένα ευρύ κοινό, κι έτσι να επιτύχετε περισσότερη επισκεψιμότητα.</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20000"/>
              </a:lnSpc>
              <a:spcBef>
                <a:spcPts val="0"/>
              </a:spcBef>
              <a:buBlip>
                <a:blip r:embed="rId3"/>
              </a:buBlip>
              <a:defRPr/>
            </a:pPr>
            <a:r>
              <a:rPr kumimoji="0" lang="el-GR"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Χρησιμοποιείστε τα κοινωνικά δίκτυα</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el-GR" dirty="0">
                <a:latin typeface="Calibri" panose="020F0502020204030204" pitchFamily="34" charset="0"/>
                <a:ea typeface="Times New Roman" panose="02020603050405020304" pitchFamily="18" charset="0"/>
                <a:cs typeface="Calibri" panose="020F0502020204030204" pitchFamily="34" charset="0"/>
              </a:rPr>
              <a:t>οι λογαριασμοί στα μέσα κοινωνικής δικτύωσης μπορούν να αυξήσουν το ενδιαφέρον απέναντι στην εταιρεία σας και να σας βοηθήσουν να βελτιώσετε την αναγνωρισιμότητα της επωνυμίας σας.</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Συμβουλές για την Ανάπτυξη μιας                       Πολιτικής   Ψηφιακού Μάρκετινγκ</a:t>
            </a:r>
            <a:endParaRPr lang="en-US" dirty="0"/>
          </a:p>
        </p:txBody>
      </p:sp>
    </p:spTree>
    <p:extLst>
      <p:ext uri="{BB962C8B-B14F-4D97-AF65-F5344CB8AC3E}">
        <p14:creationId xmlns:p14="http://schemas.microsoft.com/office/powerpoint/2010/main" val="210549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Tx/>
              <a:buSzTx/>
              <a:buBlip>
                <a:blip r:embed="rId3"/>
              </a:buBlip>
              <a:tabLst/>
              <a:defRPr/>
            </a:pPr>
            <a:r>
              <a:rPr lang="el-GR" b="1" noProof="0"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Προσλάβετε εξειδικευμένους επαγγελματίες όποτε χρειάζεται</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a:t>
            </a:r>
            <a:r>
              <a:rPr lang="el-GR"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 </a:t>
            </a:r>
            <a:r>
              <a:rPr lang="el-GR" dirty="0">
                <a:latin typeface="Calibri" panose="020F0502020204030204" pitchFamily="34" charset="0"/>
                <a:ea typeface="Times New Roman" panose="02020603050405020304" pitchFamily="18" charset="0"/>
                <a:cs typeface="Calibri" panose="020F0502020204030204" pitchFamily="34" charset="0"/>
              </a:rPr>
              <a:t>η επιμέλεια της ιστοσελίδας σας, όπως και των λογαριασμών της εταιρείας σας στα κοινωνικά δίκτυα πιθανόν να απαιτήσει άτομα με εξειδικευμένες ικανότητες.</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Tx/>
              <a:buSzTx/>
              <a:buBlip>
                <a:blip r:embed="rId3"/>
              </a:buBlip>
              <a:tabLst/>
              <a:defRPr/>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chemeClr val="accent2"/>
              </a:buClr>
              <a:buSzTx/>
              <a:buFont typeface="Arial" panose="020B0604020202020204" pitchFamily="34" charset="0"/>
              <a:buChar char="•"/>
              <a:tabLst/>
              <a:defRPr/>
            </a:pP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Είναι σημαντικό να αναγνωρίζετε πότε η προσθήκη</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ενός νέου ατόμου στο προσωπικό της εταιρείας σας θα εξασφαλίσει επαγγελματισμό και συνεχή ανάπτυξη.</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Συμβουλές για την Ανάπτυξη μιας                       Πολιτικής Ψηφιακού Μάρκετινγκ</a:t>
            </a:r>
            <a:endParaRPr lang="en-US" dirty="0"/>
          </a:p>
        </p:txBody>
      </p:sp>
    </p:spTree>
    <p:extLst>
      <p:ext uri="{BB962C8B-B14F-4D97-AF65-F5344CB8AC3E}">
        <p14:creationId xmlns:p14="http://schemas.microsoft.com/office/powerpoint/2010/main" val="421407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g183c36b7e0f_0_81"/>
          <p:cNvSpPr txBox="1">
            <a:spLocks noGrp="1"/>
          </p:cNvSpPr>
          <p:nvPr>
            <p:ph type="body" idx="1"/>
          </p:nvPr>
        </p:nvSpPr>
        <p:spPr>
          <a:xfrm>
            <a:off x="2117650" y="5623675"/>
            <a:ext cx="8239500" cy="2826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l-GR" sz="1000" dirty="0"/>
              <a:t>Πηγή</a:t>
            </a:r>
            <a:r>
              <a:rPr lang="en-GB" sz="1000" dirty="0"/>
              <a:t>: </a:t>
            </a:r>
            <a:r>
              <a:rPr lang="en-GB" sz="1000" u="sng" dirty="0">
                <a:solidFill>
                  <a:schemeClr val="hlink"/>
                </a:solidFill>
                <a:hlinkClick r:id="rId3"/>
              </a:rPr>
              <a:t>https://www.smartinsights.com/digital-marketing-strategy/digital-strategy-development/10-reasons-for-digital-marketing-strategy/</a:t>
            </a:r>
            <a:r>
              <a:rPr lang="en-GB" sz="1000" dirty="0">
                <a:solidFill>
                  <a:srgbClr val="FF0000"/>
                </a:solidFill>
              </a:rPr>
              <a:t> </a:t>
            </a:r>
            <a:endParaRPr dirty="0"/>
          </a:p>
        </p:txBody>
      </p:sp>
      <p:pic>
        <p:nvPicPr>
          <p:cNvPr id="3" name="Picture 2" descr="Timeline&#10;&#10;Description automatically generated">
            <a:extLst>
              <a:ext uri="{FF2B5EF4-FFF2-40B4-BE49-F238E27FC236}">
                <a16:creationId xmlns:a16="http://schemas.microsoft.com/office/drawing/2014/main" id="{E8FC3F18-B683-182D-B557-14C62DE0F284}"/>
              </a:ext>
            </a:extLst>
          </p:cNvPr>
          <p:cNvPicPr>
            <a:picLocks noChangeAspect="1"/>
          </p:cNvPicPr>
          <p:nvPr/>
        </p:nvPicPr>
        <p:blipFill>
          <a:blip r:embed="rId4"/>
          <a:stretch>
            <a:fillRect/>
          </a:stretch>
        </p:blipFill>
        <p:spPr>
          <a:xfrm>
            <a:off x="1317677" y="484873"/>
            <a:ext cx="9556645" cy="5034121"/>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l-GR" dirty="0"/>
              <a:t>«Ο μόνος τρόπος για να μάθεις κάτι είναι να το δοκιμάσεις».</a:t>
            </a:r>
            <a:endParaRPr lang="en-GB" dirty="0"/>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r>
              <a:rPr lang="en-IE" sz="2200" b="1" i="0" dirty="0"/>
              <a:t>Robert Frost</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Male engineer with flashlight inspecting steel cylinder">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blip>
          <a:srcRect l="12883" r="12883"/>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277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Clr>
                <a:schemeClr val="accent2"/>
              </a:buClr>
              <a:buBlip>
                <a:blip r:embed="rId3"/>
              </a:buBlip>
              <a:defRPr/>
            </a:pPr>
            <a:r>
              <a:rPr lang="el-GR"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Αύξηση της αφοσίωσης των πελατών: </a:t>
            </a:r>
            <a:r>
              <a:rPr lang="el-GR" dirty="0">
                <a:latin typeface="Calibri" panose="020F0502020204030204" pitchFamily="34" charset="0"/>
                <a:ea typeface="Times New Roman" panose="02020603050405020304" pitchFamily="18" charset="0"/>
                <a:cs typeface="Calibri" panose="020F0502020204030204" pitchFamily="34" charset="0"/>
              </a:rPr>
              <a:t>το </a:t>
            </a:r>
            <a:r>
              <a:rPr lang="el-GR" dirty="0">
                <a:latin typeface="Calibri" panose="020F0502020204030204" pitchFamily="34" charset="0"/>
                <a:ea typeface="Times New Roman" panose="02020603050405020304" pitchFamily="18" charset="0"/>
                <a:cs typeface="Calibri" panose="020F0502020204030204" pitchFamily="34" charset="0"/>
                <a:hlinkClick r:id="rId4"/>
              </a:rPr>
              <a:t>ψηφιακό μάρκετινγκ </a:t>
            </a:r>
            <a:r>
              <a:rPr lang="el-GR" dirty="0">
                <a:latin typeface="Calibri" panose="020F0502020204030204" pitchFamily="34" charset="0"/>
                <a:ea typeface="Times New Roman" panose="02020603050405020304" pitchFamily="18" charset="0"/>
                <a:cs typeface="Calibri" panose="020F0502020204030204" pitchFamily="34" charset="0"/>
              </a:rPr>
              <a:t>μπορεί να σας βοηθήσει να προσαρμόσετε τις εμπειρίες των πελατών σας (π.χ. εξατομικευμένες προσφορές μέσω ηλεκτρονικού ταχυδρομείου, εμπλοκή στα μέσα κοινωνικής δικτύωσης κ.λπ.), αυξάνοντας έτσι την εμπιστοσύνη των πελατών σας στην εταιρεία σας.</a:t>
            </a:r>
          </a:p>
          <a:p>
            <a:pPr marL="342900" lvl="0" indent="-342900">
              <a:lnSpc>
                <a:spcPct val="120000"/>
              </a:lnSpc>
              <a:spcBef>
                <a:spcPts val="0"/>
              </a:spcBef>
              <a:buClr>
                <a:schemeClr val="accent2"/>
              </a:buClr>
              <a:buBlip>
                <a:blip r:embed="rId3"/>
              </a:buBlip>
              <a:defRPr/>
            </a:pPr>
            <a:r>
              <a:rPr lang="el-GR"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Εμπλοκή των πελατών στις λειτουργίες της εταιρείας: </a:t>
            </a:r>
            <a:r>
              <a:rPr lang="el-GR" dirty="0">
                <a:latin typeface="Calibri" panose="020F0502020204030204" pitchFamily="34" charset="0"/>
                <a:ea typeface="Times New Roman" panose="02020603050405020304" pitchFamily="18" charset="0"/>
                <a:cs typeface="Calibri" panose="020F0502020204030204" pitchFamily="34" charset="0"/>
              </a:rPr>
              <a:t>το ταξίδι ενός πελάτη δεν είναι πάντα μια απλή διαδικασία ανάλυσης και κατανόησης, αλλά το ψηφιακό μάρκετινγκ μπορεί να διευκολύνει την παρακολούθηση αυτής της διαδικασίας.</a:t>
            </a:r>
            <a:endParaRPr kumimoji="0" lang="en-GB"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Τα Οφέλη μιας Πολιτικής Ψηφιακού Μάρκετινγκ</a:t>
            </a:r>
            <a:endParaRPr lang="en-US" dirty="0"/>
          </a:p>
        </p:txBody>
      </p:sp>
    </p:spTree>
    <p:extLst>
      <p:ext uri="{BB962C8B-B14F-4D97-AF65-F5344CB8AC3E}">
        <p14:creationId xmlns:p14="http://schemas.microsoft.com/office/powerpoint/2010/main" val="34725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2B2CD4-7DD8-6775-4A55-77C838D0214C}"/>
              </a:ext>
            </a:extLst>
          </p:cNvPr>
          <p:cNvSpPr>
            <a:spLocks noGrp="1"/>
          </p:cNvSpPr>
          <p:nvPr>
            <p:ph type="body" sz="quarter" idx="16"/>
          </p:nvPr>
        </p:nvSpPr>
        <p:spPr/>
        <p:txBody>
          <a:bodyPr/>
          <a:lstStyle/>
          <a:p>
            <a:r>
              <a:rPr lang="el-GR" dirty="0"/>
              <a:t>Οδηγός Ψηφιακού Αλφαβητισμού</a:t>
            </a:r>
            <a:endParaRPr lang="en-ZA" dirty="0"/>
          </a:p>
          <a:p>
            <a:endParaRPr lang="en-ZA" dirty="0"/>
          </a:p>
        </p:txBody>
      </p:sp>
      <p:sp>
        <p:nvSpPr>
          <p:cNvPr id="3" name="Text Placeholder 2">
            <a:extLst>
              <a:ext uri="{FF2B5EF4-FFF2-40B4-BE49-F238E27FC236}">
                <a16:creationId xmlns:a16="http://schemas.microsoft.com/office/drawing/2014/main" id="{DE51B5C1-F9F7-052E-EF32-EA463CFA3704}"/>
              </a:ext>
            </a:extLst>
          </p:cNvPr>
          <p:cNvSpPr>
            <a:spLocks noGrp="1"/>
          </p:cNvSpPr>
          <p:nvPr>
            <p:ph type="body" sz="quarter" idx="17"/>
          </p:nvPr>
        </p:nvSpPr>
        <p:spPr/>
        <p:txBody>
          <a:bodyPr/>
          <a:lstStyle/>
          <a:p>
            <a:r>
              <a:rPr lang="en-ZA" dirty="0"/>
              <a:t>01</a:t>
            </a:r>
          </a:p>
        </p:txBody>
      </p:sp>
    </p:spTree>
    <p:extLst>
      <p:ext uri="{BB962C8B-B14F-4D97-AF65-F5344CB8AC3E}">
        <p14:creationId xmlns:p14="http://schemas.microsoft.com/office/powerpoint/2010/main" val="13711048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Clr>
                <a:schemeClr val="accent2"/>
              </a:buClr>
              <a:buBlip>
                <a:blip r:embed="rId3"/>
              </a:buBlip>
              <a:defRPr/>
            </a:pPr>
            <a:r>
              <a:rPr lang="el-GR"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Απευθυνθείτε στο κατάλληλο κοινό</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el-GR" dirty="0">
                <a:latin typeface="Calibri" panose="020F0502020204030204" pitchFamily="34" charset="0"/>
                <a:ea typeface="Times New Roman" panose="02020603050405020304" pitchFamily="18" charset="0"/>
                <a:cs typeface="Calibri" panose="020F0502020204030204" pitchFamily="34" charset="0"/>
              </a:rPr>
              <a:t>οι πλατφόρμες ψηφιακών μέσων σας επιτρέπουν να στοχεύσετε ένα συγκεκριμένο κοινό, ενώ παράλληλα παρακολουθείτε τις διαδικτυακές δραστηριότητες και τις δημογραφικές πληροφορίες ενός ατόμου.</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20000"/>
              </a:lnSpc>
              <a:spcBef>
                <a:spcPts val="0"/>
              </a:spcBef>
              <a:buClr>
                <a:schemeClr val="accent2"/>
              </a:buClr>
              <a:buBlip>
                <a:blip r:embed="rId3"/>
              </a:buBlip>
              <a:defRPr/>
            </a:pPr>
            <a:r>
              <a:rPr lang="el-GR"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Δημιουργήστε συνέπεια</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el-GR" dirty="0">
                <a:latin typeface="Calibri" panose="020F0502020204030204" pitchFamily="34" charset="0"/>
                <a:ea typeface="Times New Roman" panose="02020603050405020304" pitchFamily="18" charset="0"/>
                <a:cs typeface="Calibri" panose="020F0502020204030204" pitchFamily="34" charset="0"/>
              </a:rPr>
              <a:t>με την εφαρμογή μιας πολιτικής ψηφιακού μάρκετινγκ είναι ευκολότερο να παρακολουθείτε την επισκεψιμότητα και να διατηρείτε τη συνέπεια κατά την παράδοση αποτελεσμάτων με βάση τις ανάγκες των πελατών και των ενδιαφερομένων μερών σας.</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Τα Οφέλη μιας Πολιτικής Ψηφιακού Μάρκετινγκ</a:t>
            </a:r>
            <a:endParaRPr lang="en-US" dirty="0"/>
          </a:p>
        </p:txBody>
      </p:sp>
    </p:spTree>
    <p:extLst>
      <p:ext uri="{BB962C8B-B14F-4D97-AF65-F5344CB8AC3E}">
        <p14:creationId xmlns:p14="http://schemas.microsoft.com/office/powerpoint/2010/main" val="394880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662533"/>
            <a:ext cx="10595237" cy="4197450"/>
          </a:xfrm>
        </p:spPr>
        <p:txBody>
          <a:bodyPr/>
          <a:lstStyle/>
          <a:p>
            <a:pPr marL="342900" lvl="0" indent="-342900">
              <a:lnSpc>
                <a:spcPct val="120000"/>
              </a:lnSpc>
              <a:spcBef>
                <a:spcPts val="0"/>
              </a:spcBef>
              <a:buClr>
                <a:schemeClr val="accent2"/>
              </a:buClr>
              <a:buBlip>
                <a:blip r:embed="rId3"/>
              </a:buBlip>
              <a:defRPr/>
            </a:pPr>
            <a:r>
              <a:rPr lang="el-GR" b="1" noProof="0"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Υπολογίστε τα αποτελέσματά σας με ακρίβεια</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el-GR" dirty="0">
                <a:latin typeface="Calibri" panose="020F0502020204030204" pitchFamily="34" charset="0"/>
                <a:ea typeface="Times New Roman" panose="02020603050405020304" pitchFamily="18" charset="0"/>
                <a:cs typeface="Calibri" panose="020F0502020204030204" pitchFamily="34" charset="0"/>
              </a:rPr>
              <a:t>υπάρχουν πολλές δυνατότητες παρακολούθησης των επιτυχιών της εταιρείας σας μέσω του ψηφιακού μάρκετινγκ, όπως το να γνωρίζετε πότε ένας επισκέπτης έκανε κλικ σε συγκεκριμένες διαφημίσεις, πόσοι άνθρωποι επισκέφθηκαν την ιστοσελίδα σας και τους λογαριασμούς σας στα μέσα κοινωνικής δικτύωσης κ.λπ.</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20000"/>
              </a:lnSpc>
              <a:spcBef>
                <a:spcPts val="0"/>
              </a:spcBef>
              <a:buClr>
                <a:schemeClr val="accent2"/>
              </a:buClr>
              <a:buBlip>
                <a:blip r:embed="rId3"/>
              </a:buBlip>
              <a:defRPr/>
            </a:pPr>
            <a:r>
              <a:rPr kumimoji="0" lang="el-GR"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Οικοδομήστε </a:t>
            </a:r>
            <a:r>
              <a:rPr lang="el-GR"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την αξιοπιστία της επωνυμίας σας</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el-GR" dirty="0">
                <a:latin typeface="Calibri" panose="020F0502020204030204" pitchFamily="34" charset="0"/>
                <a:ea typeface="Times New Roman" panose="02020603050405020304" pitchFamily="18" charset="0"/>
                <a:cs typeface="Calibri" panose="020F0502020204030204" pitchFamily="34" charset="0"/>
              </a:rPr>
              <a:t>ο εντοπισμός των αναγκών των πελατών σας θα σας βοηθήσει να τους δώσετε τις απαραίτητες απαντήσεις και, ως αποτέλεσμα, θα οικοδομήσετε αξιοπιστία για την εταιρεία σας μεταξύ των πελατών και των ενδιαφερομένων μερών. </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Τα Οφέλη μιας Πολιτικής Ψηφιακού Μάρκετινγκ</a:t>
            </a:r>
            <a:endParaRPr lang="en-US" dirty="0"/>
          </a:p>
        </p:txBody>
      </p:sp>
    </p:spTree>
    <p:extLst>
      <p:ext uri="{BB962C8B-B14F-4D97-AF65-F5344CB8AC3E}">
        <p14:creationId xmlns:p14="http://schemas.microsoft.com/office/powerpoint/2010/main" val="29569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Clr>
                <a:schemeClr val="accent2"/>
              </a:buClr>
              <a:buBlip>
                <a:blip r:embed="rId3"/>
              </a:buBlip>
              <a:defRPr/>
            </a:pPr>
            <a:r>
              <a:rPr kumimoji="0" lang="el-GR"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Χαμηλότερο κόστος</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el-GR" dirty="0">
                <a:latin typeface="Calibri" panose="020F0502020204030204" pitchFamily="34" charset="0"/>
                <a:ea typeface="Times New Roman" panose="02020603050405020304" pitchFamily="18" charset="0"/>
                <a:cs typeface="Calibri" panose="020F0502020204030204" pitchFamily="34" charset="0"/>
              </a:rPr>
              <a:t>αφιερώνοντας χρόνο για τον σχεδιασμό μιας καλά στοχευμένης εκστρατείας ψηφιακού μάρκετινγκ μπορείτε να προσεγγίσετε τους σωστούς πελάτες με πολύ χαμηλότερο κόστος απ’ ότι οι παραδοσιακές, μη διαδικτυακές μέθοδοι μάρκετινγκ.</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Τα Οφέλη μιας Πολιτικής Ψηφιακού Μάρκετινγκ</a:t>
            </a:r>
            <a:endParaRPr lang="en-US" dirty="0"/>
          </a:p>
        </p:txBody>
      </p:sp>
    </p:spTree>
    <p:extLst>
      <p:ext uri="{BB962C8B-B14F-4D97-AF65-F5344CB8AC3E}">
        <p14:creationId xmlns:p14="http://schemas.microsoft.com/office/powerpoint/2010/main" val="188573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g1873aed434a_0_0"/>
          <p:cNvSpPr txBox="1">
            <a:spLocks noGrp="1"/>
          </p:cNvSpPr>
          <p:nvPr>
            <p:ph type="body" idx="1"/>
          </p:nvPr>
        </p:nvSpPr>
        <p:spPr>
          <a:xfrm>
            <a:off x="3075025" y="5499000"/>
            <a:ext cx="7986000" cy="6069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l-GR" sz="1000" dirty="0"/>
              <a:t>Πηγή</a:t>
            </a:r>
            <a:r>
              <a:rPr lang="en-GB" sz="1000" dirty="0"/>
              <a:t>: </a:t>
            </a:r>
            <a:r>
              <a:rPr lang="en-GB" sz="1000" u="sng" dirty="0">
                <a:solidFill>
                  <a:schemeClr val="hlink"/>
                </a:solidFill>
                <a:hlinkClick r:id="rId3"/>
              </a:rPr>
              <a:t>https://digifix.com.au/how-to-improve-customer-loyalty-with-digital-marketing/</a:t>
            </a:r>
            <a:r>
              <a:rPr lang="en-GB" sz="1000" dirty="0">
                <a:solidFill>
                  <a:srgbClr val="FF0000"/>
                </a:solidFill>
              </a:rPr>
              <a:t> </a:t>
            </a:r>
            <a:endParaRPr sz="1000" dirty="0">
              <a:solidFill>
                <a:srgbClr val="FF0000"/>
              </a:solidFill>
            </a:endParaRPr>
          </a:p>
        </p:txBody>
      </p:sp>
      <p:pic>
        <p:nvPicPr>
          <p:cNvPr id="3" name="Picture 2" descr="Diagram&#10;&#10;Description automatically generated">
            <a:extLst>
              <a:ext uri="{FF2B5EF4-FFF2-40B4-BE49-F238E27FC236}">
                <a16:creationId xmlns:a16="http://schemas.microsoft.com/office/drawing/2014/main" id="{45ECCEEF-A683-872C-A08A-E15A3E44822E}"/>
              </a:ext>
            </a:extLst>
          </p:cNvPr>
          <p:cNvPicPr>
            <a:picLocks noChangeAspect="1"/>
          </p:cNvPicPr>
          <p:nvPr/>
        </p:nvPicPr>
        <p:blipFill>
          <a:blip r:embed="rId4"/>
          <a:stretch>
            <a:fillRect/>
          </a:stretch>
        </p:blipFill>
        <p:spPr>
          <a:xfrm>
            <a:off x="2702418" y="470155"/>
            <a:ext cx="6787164" cy="47649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Clr>
                <a:schemeClr val="accent2"/>
              </a:buClr>
              <a:buBlip>
                <a:blip r:embed="rId3"/>
              </a:buBlip>
              <a:defRPr/>
            </a:pPr>
            <a:r>
              <a:rPr kumimoji="0" lang="el-GR"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Γνωρίστε</a:t>
            </a:r>
            <a:r>
              <a:rPr kumimoji="0" lang="el-GR" b="1" i="0" strike="noStrike" kern="1200" cap="none" spc="0" normalizeH="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τους πελάτες σας</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el-GR" dirty="0">
                <a:latin typeface="Calibri" panose="020F0502020204030204" pitchFamily="34" charset="0"/>
                <a:ea typeface="Times New Roman" panose="02020603050405020304" pitchFamily="18" charset="0"/>
                <a:cs typeface="Calibri" panose="020F0502020204030204" pitchFamily="34" charset="0"/>
              </a:rPr>
              <a:t>όταν αναπτύσσετε μια εκστρατεία ψηφιακού μάρκετινγκ, είναι απαραίτητο να γνωρίζετε τι ακριβώς θέλει το κοινό-στόχος σας. </a:t>
            </a:r>
          </a:p>
          <a:p>
            <a:pPr marL="342900" lvl="0" indent="-342900">
              <a:lnSpc>
                <a:spcPct val="120000"/>
              </a:lnSpc>
              <a:spcBef>
                <a:spcPts val="0"/>
              </a:spcBef>
              <a:buClr>
                <a:schemeClr val="accent2"/>
              </a:buClr>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Θα πρέπει να αποφεύγετε να ξοδεύετε χρήματα και χρόνο σε περιεχόμενο και λέξεις-κλειδιά που είναι πολύ ευρέα ή ελάχιστα στοχευμένα. </a:t>
            </a:r>
          </a:p>
          <a:p>
            <a:pPr marL="342900" lvl="0" indent="-342900">
              <a:lnSpc>
                <a:spcPct val="120000"/>
              </a:lnSpc>
              <a:spcBef>
                <a:spcPts val="0"/>
              </a:spcBef>
              <a:buClr>
                <a:schemeClr val="accent2"/>
              </a:buClr>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Για να αποφύγετε αυτή την πρόκληση, μπορείτε να μάθετε περισσότερα για το κοινό σας μέσω ερευνών, δημοσκοπήσεων και ερωτήσεων στις σελίδες σας στα μέσα κοινωνικής δικτύωσης. </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Προκλήσεις στην Καθιέρωση Πολιτικής		   Ψηφιακού Μάρκετινγκ</a:t>
            </a:r>
            <a:endParaRPr lang="en-US" dirty="0"/>
          </a:p>
        </p:txBody>
      </p:sp>
    </p:spTree>
    <p:extLst>
      <p:ext uri="{BB962C8B-B14F-4D97-AF65-F5344CB8AC3E}">
        <p14:creationId xmlns:p14="http://schemas.microsoft.com/office/powerpoint/2010/main" val="106479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Clr>
                <a:schemeClr val="accent2"/>
              </a:buClr>
              <a:buBlip>
                <a:blip r:embed="rId3"/>
              </a:buBlip>
              <a:defRPr/>
            </a:pPr>
            <a:r>
              <a:rPr lang="el-GR"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Δημιουργία ειδικευμένης καθοδήγησης:</a:t>
            </a:r>
            <a:r>
              <a:rPr lang="el-GR" dirty="0">
                <a:latin typeface="Calibri" panose="020F0502020204030204" pitchFamily="34" charset="0"/>
                <a:ea typeface="Times New Roman" panose="02020603050405020304" pitchFamily="18" charset="0"/>
                <a:cs typeface="Calibri" panose="020F0502020204030204" pitchFamily="34" charset="0"/>
              </a:rPr>
              <a:t> καθώς οι εταιρείες αυξάνουν την ταχύτητα του ψηφιακού μετασχηματισμού τους, ο ανταγωνισμός αυξάνεται και, ως εκ τούτου, η επιλογή των σωστών πρακτικών δημιουργίας καθοδήγησης είναι απαραίτητη προκειμένου να εξοικονομήσετε χρήματα και χρόνο. </a:t>
            </a:r>
          </a:p>
          <a:p>
            <a:pPr marL="342900" lvl="0" indent="-342900">
              <a:lnSpc>
                <a:spcPct val="120000"/>
              </a:lnSpc>
              <a:spcBef>
                <a:spcPts val="0"/>
              </a:spcBef>
              <a:buClr>
                <a:schemeClr val="accent2"/>
              </a:buClr>
              <a:buBlip>
                <a:blip r:embed="rId3"/>
              </a:buBlip>
              <a:defRPr/>
            </a:pPr>
            <a:endParaRPr lang="el-GR"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20000"/>
              </a:lnSpc>
              <a:spcBef>
                <a:spcPts val="0"/>
              </a:spcBef>
              <a:buClr>
                <a:schemeClr val="accent2"/>
              </a:buClr>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Για παράδειγμα, το κοινό-στόχος σας χρησιμοποιεί το Facebook, ή είναι επαγγελματίες με ενεργή παρουσία στο LinkedIn; Η καλή γνώση του κοινού-στόχου σας θα σας βοηθήσει να αποφύγτε αυτό το δίλημμα.</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Προκλήσεις στην Καθιέρωση Πολιτικής		   Ψηφιακού Μάρκετινγκ</a:t>
            </a:r>
            <a:endParaRPr lang="en-US" dirty="0"/>
          </a:p>
        </p:txBody>
      </p:sp>
    </p:spTree>
    <p:extLst>
      <p:ext uri="{BB962C8B-B14F-4D97-AF65-F5344CB8AC3E}">
        <p14:creationId xmlns:p14="http://schemas.microsoft.com/office/powerpoint/2010/main" val="245699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marR="0" lvl="0" indent="-342900" algn="l" defTabSz="914400" rtl="0" eaLnBrk="1" fontAlgn="auto" latinLnBrk="0" hangingPunct="1">
              <a:lnSpc>
                <a:spcPct val="120000"/>
              </a:lnSpc>
              <a:spcBef>
                <a:spcPts val="0"/>
              </a:spcBef>
              <a:spcAft>
                <a:spcPts val="0"/>
              </a:spcAft>
              <a:buClr>
                <a:schemeClr val="accent2"/>
              </a:buClr>
              <a:buSzTx/>
              <a:buBlip>
                <a:blip r:embed="rId3"/>
              </a:buBlip>
              <a:tabLst/>
              <a:defRPr/>
            </a:pPr>
            <a:r>
              <a:rPr kumimoji="0" lang="el-GR"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Δημιουργία ενδιαφέροντος περιεχομένου</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η δημιουργικότητα και η καινοτομία είναι δύο βασικοί</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όροι που θα σας βοηθήσουν να αποφύγετε αυτή την πρόκληση, και να δημιουργήσετε ενδιαφέρον περιεχόμενο για το κοινό σας.</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20000"/>
              </a:lnSpc>
              <a:spcBef>
                <a:spcPts val="0"/>
              </a:spcBef>
              <a:spcAft>
                <a:spcPts val="0"/>
              </a:spcAft>
              <a:buClr>
                <a:schemeClr val="accent2"/>
              </a:buClr>
              <a:buSzTx/>
              <a:buBlip>
                <a:blip r:embed="rId3"/>
              </a:buBlip>
              <a:tabLst/>
              <a:defRPr/>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20000"/>
              </a:lnSpc>
              <a:spcBef>
                <a:spcPts val="0"/>
              </a:spcBef>
              <a:buClr>
                <a:schemeClr val="accent2"/>
              </a:buClr>
              <a:buFont typeface="Arial" panose="020B0604020202020204" pitchFamily="34" charset="0"/>
              <a:buChar char="•"/>
              <a:defRPr/>
            </a:pP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Υπάρχουν πολλά είδη υλικού</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για </a:t>
            </a:r>
            <a:r>
              <a:rPr kumimoji="0" lang="el-GR"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μάρκετινγκ</a:t>
            </a:r>
            <a:r>
              <a:rPr kumimoji="0" lang="el-GR" b="0" i="0" strike="noStrike" kern="1200" cap="none" spc="0" normalizeH="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rPr>
              <a:t> που μπορείτε</a:t>
            </a:r>
            <a:r>
              <a:rPr lang="el-GR" dirty="0">
                <a:latin typeface="Calibri" panose="020F0502020204030204" pitchFamily="34" charset="0"/>
                <a:ea typeface="Times New Roman" panose="02020603050405020304" pitchFamily="18" charset="0"/>
                <a:cs typeface="Calibri" panose="020F0502020204030204" pitchFamily="34" charset="0"/>
              </a:rPr>
              <a:t> να δημιουργήσετε, όπως </a:t>
            </a:r>
            <a:r>
              <a:rPr lang="el-GR" dirty="0"/>
              <a:t>διαδικτυακές ραδιοφωνικές μεταδόσεις</a:t>
            </a:r>
            <a:r>
              <a:rPr lang="en-GB" dirty="0"/>
              <a:t> (podcasts)</a:t>
            </a:r>
            <a:r>
              <a:rPr lang="el-GR" dirty="0"/>
              <a:t>, οπτικά</a:t>
            </a:r>
            <a:r>
              <a:rPr lang="en-GB" dirty="0"/>
              <a:t> </a:t>
            </a:r>
            <a:r>
              <a:rPr lang="el-GR" dirty="0"/>
              <a:t>ενημερωτικά γραφήματα (</a:t>
            </a:r>
            <a:r>
              <a:rPr lang="en-GB" dirty="0"/>
              <a:t>infographics)</a:t>
            </a:r>
            <a:r>
              <a:rPr lang="el-GR" dirty="0"/>
              <a:t>, αναρτήσεις στα κοινωνικά δίκτυα</a:t>
            </a:r>
            <a:r>
              <a:rPr lang="en-GB" dirty="0"/>
              <a:t> </a:t>
            </a:r>
            <a:r>
              <a:rPr lang="el-GR" dirty="0"/>
              <a:t>κ.λπ.</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Προκλήσεις στην Καθιέρωση Πολιτικής		   Ψηφιακού Μάρκετινγκ</a:t>
            </a:r>
            <a:endParaRPr lang="en-US" dirty="0"/>
          </a:p>
        </p:txBody>
      </p:sp>
    </p:spTree>
    <p:extLst>
      <p:ext uri="{BB962C8B-B14F-4D97-AF65-F5344CB8AC3E}">
        <p14:creationId xmlns:p14="http://schemas.microsoft.com/office/powerpoint/2010/main" val="347813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595237" cy="4197450"/>
          </a:xfrm>
        </p:spPr>
        <p:txBody>
          <a:bodyPr/>
          <a:lstStyle/>
          <a:p>
            <a:pPr marL="342900" lvl="0" indent="-342900">
              <a:lnSpc>
                <a:spcPct val="120000"/>
              </a:lnSpc>
              <a:spcBef>
                <a:spcPts val="0"/>
              </a:spcBef>
              <a:buClr>
                <a:schemeClr val="accent2"/>
              </a:buClr>
              <a:buBlip>
                <a:blip r:embed="rId3"/>
              </a:buBlip>
              <a:defRPr/>
            </a:pPr>
            <a:r>
              <a:rPr lang="el-GR"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Συμμόρφωση με τους κανονισμούς για την προστασία της ιδιωτικότητας και την κοινοποίηση δεδομένων:</a:t>
            </a:r>
            <a:r>
              <a:rPr lang="el-GR" dirty="0">
                <a:latin typeface="Calibri" panose="020F0502020204030204" pitchFamily="34" charset="0"/>
                <a:ea typeface="Times New Roman" panose="02020603050405020304" pitchFamily="18" charset="0"/>
                <a:cs typeface="Calibri" panose="020F0502020204030204" pitchFamily="34" charset="0"/>
              </a:rPr>
              <a:t> ο Γενικός Κανονισμός για την Προστασία Δεδομένων (ΓΚΠΔ/</a:t>
            </a:r>
            <a:r>
              <a:rPr lang="en-GB" dirty="0">
                <a:latin typeface="Calibri" panose="020F0502020204030204" pitchFamily="34" charset="0"/>
                <a:ea typeface="Times New Roman" panose="02020603050405020304" pitchFamily="18" charset="0"/>
                <a:cs typeface="Calibri" panose="020F0502020204030204" pitchFamily="34" charset="0"/>
              </a:rPr>
              <a:t>GDPR) </a:t>
            </a:r>
            <a:r>
              <a:rPr lang="el-GR" dirty="0">
                <a:latin typeface="Calibri" panose="020F0502020204030204" pitchFamily="34" charset="0"/>
                <a:ea typeface="Times New Roman" panose="02020603050405020304" pitchFamily="18" charset="0"/>
                <a:cs typeface="Calibri" panose="020F0502020204030204" pitchFamily="34" charset="0"/>
              </a:rPr>
              <a:t>είναι ζωτικής σημασίας, τόσο στο μάρκετινγκ εκτός διαδικτύου, όσο και στο ψηφιακό, διαδικτυακό  μάρκετινγκ. </a:t>
            </a:r>
          </a:p>
          <a:p>
            <a:pPr marL="342900" lvl="0" indent="-342900">
              <a:lnSpc>
                <a:spcPct val="120000"/>
              </a:lnSpc>
              <a:spcBef>
                <a:spcPts val="0"/>
              </a:spcBef>
              <a:buClr>
                <a:schemeClr val="accent2"/>
              </a:buClr>
              <a:buFont typeface="Arial" panose="020B0604020202020204" pitchFamily="34" charset="0"/>
              <a:buChar char="•"/>
              <a:defRPr/>
            </a:pPr>
            <a:endParaRPr lang="el-GR"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20000"/>
              </a:lnSpc>
              <a:spcBef>
                <a:spcPts val="0"/>
              </a:spcBef>
              <a:buClr>
                <a:schemeClr val="accent2"/>
              </a:buClr>
              <a:buFont typeface="Arial" panose="020B0604020202020204" pitchFamily="34" charset="0"/>
              <a:buChar char="•"/>
              <a:defRPr/>
            </a:pPr>
            <a:r>
              <a:rPr lang="el-GR" dirty="0">
                <a:latin typeface="Calibri" panose="020F0502020204030204" pitchFamily="34" charset="0"/>
                <a:ea typeface="Times New Roman" panose="02020603050405020304" pitchFamily="18" charset="0"/>
                <a:cs typeface="Calibri" panose="020F0502020204030204" pitchFamily="34" charset="0"/>
              </a:rPr>
              <a:t>Πρέπει να διασφαλίζετε ότι συμμορφώνεστε με τους νόμους που αφορούν τη χώρα σας, καθώς και με τους νόμους που αφορούν τον πληθυσμό του κοινού-στόχου σας.</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Προκλήσεις στην Καθιέρωση Πολιτικής		   Ψηφιακού Μάρκετινγκ</a:t>
            </a:r>
            <a:endParaRPr lang="en-US" dirty="0"/>
          </a:p>
        </p:txBody>
      </p:sp>
    </p:spTree>
    <p:extLst>
      <p:ext uri="{BB962C8B-B14F-4D97-AF65-F5344CB8AC3E}">
        <p14:creationId xmlns:p14="http://schemas.microsoft.com/office/powerpoint/2010/main" val="131322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79" y="1898947"/>
            <a:ext cx="10709442" cy="4197450"/>
          </a:xfrm>
        </p:spPr>
        <p:txBody>
          <a:bodyPr/>
          <a:lstStyle/>
          <a:p>
            <a:pPr marL="342900" lvl="0" indent="-342900">
              <a:lnSpc>
                <a:spcPct val="120000"/>
              </a:lnSpc>
              <a:spcBef>
                <a:spcPts val="0"/>
              </a:spcBef>
              <a:buClr>
                <a:schemeClr val="accent2"/>
              </a:buClr>
              <a:buBlip>
                <a:blip r:embed="rId3"/>
              </a:buBlip>
              <a:defRPr/>
            </a:pPr>
            <a:r>
              <a:rPr kumimoji="0" lang="el-GR"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Προσβασιμότητα</a:t>
            </a:r>
            <a:r>
              <a:rPr kumimoji="0" lang="el-GR" b="1" i="0" strike="noStrike" kern="1200" cap="none" spc="0" normalizeH="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των ιστοσελίδων</a:t>
            </a:r>
            <a:r>
              <a:rPr kumimoji="0" lang="en-GB" b="1" i="0" strike="noStrike" kern="1200" cap="none" spc="0" normalizeH="0" baseline="0" noProof="0" dirty="0">
                <a:ln>
                  <a:noFill/>
                </a:ln>
                <a:solidFill>
                  <a:schemeClr val="accent2"/>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el-GR" dirty="0">
                <a:latin typeface="Calibri" panose="020F0502020204030204" pitchFamily="34" charset="0"/>
                <a:ea typeface="Times New Roman" panose="02020603050405020304" pitchFamily="18" charset="0"/>
                <a:cs typeface="Calibri" panose="020F0502020204030204" pitchFamily="34" charset="0"/>
              </a:rPr>
              <a:t>η προσβασιμότητα είναι ένα άλλο ταχέως αναπτυσσόμενο ζήτημα που είναι πολύ σημαντικό τόσο στη διαδικασία της ψηφιοποίησης, όσο και για το ψηφιακό μάρκετινγκ. Υπάρχουν διάφορα μέτρα που μπορείτε να λάβετε για να διασφαλίσετε την προσβασιμότητα. </a:t>
            </a:r>
          </a:p>
          <a:p>
            <a:pPr marL="342900" lvl="0" indent="-342900">
              <a:lnSpc>
                <a:spcPct val="120000"/>
              </a:lnSpc>
              <a:spcBef>
                <a:spcPts val="0"/>
              </a:spcBef>
              <a:buClr>
                <a:schemeClr val="accent2"/>
              </a:buClr>
              <a:buBlip>
                <a:blip r:embed="rId3"/>
              </a:buBlip>
              <a:defRPr/>
            </a:pPr>
            <a:endParaRPr lang="el-GR"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20000"/>
              </a:lnSpc>
              <a:spcBef>
                <a:spcPts val="0"/>
              </a:spcBef>
              <a:buClr>
                <a:schemeClr val="accent2"/>
              </a:buClr>
              <a:buBlip>
                <a:blip r:embed="rId3"/>
              </a:buBlip>
              <a:defRPr/>
            </a:pPr>
            <a:r>
              <a:rPr lang="el-GR" dirty="0">
                <a:latin typeface="Calibri" panose="020F0502020204030204" pitchFamily="34" charset="0"/>
                <a:ea typeface="Times New Roman" panose="02020603050405020304" pitchFamily="18" charset="0"/>
                <a:cs typeface="Calibri" panose="020F0502020204030204" pitchFamily="34" charset="0"/>
              </a:rPr>
              <a:t>Για παράδειγμα, μπορείτε να χρησιμοποιήσετε ένα μείγμα περιεχομένου ήχου, εικόνας και εναλλακτικού κειμένου, για να διασφαλίσετε ότι οι χρήστες με προβλήματα όρασης θα εξακολουθούν να έχουν πρόσβαση στην ιστοσελίδα σας.</a:t>
            </a:r>
            <a:endParaRPr kumimoji="0" lang="en-GB" b="0" i="0" strike="noStrike" kern="1200" cap="none" spc="0" normalizeH="0" baseline="0" noProof="0" dirty="0">
              <a:ln>
                <a:noFill/>
              </a:ln>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798380" y="761603"/>
            <a:ext cx="10595237" cy="803654"/>
          </a:xfrm>
        </p:spPr>
        <p:txBody>
          <a:bodyPr/>
          <a:lstStyle/>
          <a:p>
            <a:r>
              <a:rPr lang="el-GR" dirty="0"/>
              <a:t>Προκλήσεις στην Καθιέρωση Πολιτικής		   Ψηφιακού Μάρκετινγκ</a:t>
            </a:r>
            <a:endParaRPr lang="en-US" dirty="0"/>
          </a:p>
        </p:txBody>
      </p:sp>
    </p:spTree>
    <p:extLst>
      <p:ext uri="{BB962C8B-B14F-4D97-AF65-F5344CB8AC3E}">
        <p14:creationId xmlns:p14="http://schemas.microsoft.com/office/powerpoint/2010/main" val="97888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88"/>
          <p:cNvSpPr txBox="1">
            <a:spLocks noGrp="1"/>
          </p:cNvSpPr>
          <p:nvPr>
            <p:ph type="body" idx="1"/>
          </p:nvPr>
        </p:nvSpPr>
        <p:spPr>
          <a:xfrm>
            <a:off x="798454" y="1957447"/>
            <a:ext cx="10595100" cy="4197300"/>
          </a:xfrm>
          <a:prstGeom prst="rect">
            <a:avLst/>
          </a:prstGeom>
          <a:noFill/>
          <a:ln>
            <a:noFill/>
          </a:ln>
        </p:spPr>
        <p:txBody>
          <a:bodyPr spcFirstLastPara="1" wrap="square" lIns="91425" tIns="45700" rIns="91425" bIns="45700" anchor="t" anchorCtr="0">
            <a:noAutofit/>
          </a:bodyPr>
          <a:lstStyle/>
          <a:p>
            <a:pPr marL="0" lvl="0" indent="0">
              <a:lnSpc>
                <a:spcPct val="120000"/>
              </a:lnSpc>
              <a:spcBef>
                <a:spcPts val="0"/>
              </a:spcBef>
            </a:pPr>
            <a:r>
              <a:rPr lang="el-GR" dirty="0"/>
              <a:t>Πριν </a:t>
            </a:r>
            <a:r>
              <a:rPr lang="el-GR" dirty="0">
                <a:hlinkClick r:id="rId3"/>
              </a:rPr>
              <a:t>θέσετε σε εφαρμογή ένα σχέδιο ψηφιακού μάρκετινγκ</a:t>
            </a:r>
            <a:r>
              <a:rPr lang="el-GR" dirty="0"/>
              <a:t>, είναι σημαντικό να διασφαλίσετε ότι η στρατηγική σας περιλαμβάνει όλες τις κύριες παραμέτρους μιας πολιτικής ψηφιακού μάρκετινγκ. Μερικές ερωτήσεις που πρέπει να αναλογιστείτε είναι οι εξής:</a:t>
            </a:r>
            <a:endParaRPr dirty="0"/>
          </a:p>
          <a:p>
            <a:pPr marL="457200" marR="0" lvl="0" indent="-381000" algn="l" rtl="0">
              <a:lnSpc>
                <a:spcPct val="120000"/>
              </a:lnSpc>
              <a:spcBef>
                <a:spcPts val="0"/>
              </a:spcBef>
              <a:spcAft>
                <a:spcPts val="0"/>
              </a:spcAft>
              <a:buClrTx/>
              <a:buSzPts val="2400"/>
              <a:buChar char="-"/>
            </a:pPr>
            <a:r>
              <a:rPr lang="el-GR" dirty="0"/>
              <a:t>Έχετε ορίσει τους κύριους</a:t>
            </a:r>
            <a:r>
              <a:rPr lang="en-GB" dirty="0"/>
              <a:t> </a:t>
            </a:r>
            <a:r>
              <a:rPr lang="el-GR" dirty="0"/>
              <a:t>σκοπούς και στόχους σας;</a:t>
            </a:r>
          </a:p>
          <a:p>
            <a:pPr marL="457200" marR="0" lvl="0" indent="-381000" algn="l" rtl="0">
              <a:lnSpc>
                <a:spcPct val="120000"/>
              </a:lnSpc>
              <a:spcBef>
                <a:spcPts val="0"/>
              </a:spcBef>
              <a:spcAft>
                <a:spcPts val="0"/>
              </a:spcAft>
              <a:buClrTx/>
              <a:buSzPts val="2400"/>
              <a:buChar char="-"/>
            </a:pPr>
            <a:r>
              <a:rPr lang="el-GR" dirty="0"/>
              <a:t>Έχετε εντοπίσει ποια είναι τα κοινά-στόχοι σας;</a:t>
            </a:r>
          </a:p>
          <a:p>
            <a:pPr lvl="0" indent="-381000">
              <a:lnSpc>
                <a:spcPct val="120000"/>
              </a:lnSpc>
              <a:spcBef>
                <a:spcPts val="0"/>
              </a:spcBef>
              <a:buClrTx/>
              <a:buChar char="-"/>
            </a:pPr>
            <a:r>
              <a:rPr lang="el-GR" dirty="0"/>
              <a:t>Έχετε εντοπίσει τα κύρια κανάλια επικοινωνίας που χρησιμοποιεί το κοινό σας;</a:t>
            </a:r>
          </a:p>
          <a:p>
            <a:pPr lvl="0" indent="-381000">
              <a:lnSpc>
                <a:spcPct val="120000"/>
              </a:lnSpc>
              <a:spcBef>
                <a:spcPts val="0"/>
              </a:spcBef>
              <a:buClrTx/>
              <a:buChar char="-"/>
            </a:pPr>
            <a:r>
              <a:rPr lang="el-GR" dirty="0"/>
              <a:t>Έχετε βρει τρόπο να υπολογίσετε κατά πόσον είναι επιτυχής η πολιτική σας;</a:t>
            </a:r>
            <a:endParaRPr dirty="0"/>
          </a:p>
        </p:txBody>
      </p:sp>
      <p:sp>
        <p:nvSpPr>
          <p:cNvPr id="936" name="Google Shape;936;p88"/>
          <p:cNvSpPr txBox="1">
            <a:spLocks noGrp="1"/>
          </p:cNvSpPr>
          <p:nvPr>
            <p:ph type="body" idx="2"/>
          </p:nvPr>
        </p:nvSpPr>
        <p:spPr>
          <a:xfrm>
            <a:off x="798380" y="609453"/>
            <a:ext cx="10595100" cy="80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600"/>
              <a:buNone/>
            </a:pPr>
            <a:r>
              <a:rPr lang="el-GR" dirty="0"/>
              <a:t>Μήπως σκέφτεστε να αναπτύξετε τη δική σας Πολιτική Ψηφιακού </a:t>
            </a:r>
            <a:r>
              <a:rPr lang="el-GR" dirty="0" err="1"/>
              <a:t>Μάρκετινκγ</a:t>
            </a:r>
            <a:r>
              <a:rPr lang="el-GR"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5429</TotalTime>
  <Words>8814</Words>
  <Application>Microsoft Office PowerPoint</Application>
  <PresentationFormat>Widescreen</PresentationFormat>
  <Paragraphs>677</Paragraphs>
  <Slides>139</Slides>
  <Notes>93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139</vt:i4>
      </vt:variant>
    </vt:vector>
  </HeadingPairs>
  <TitlesOfParts>
    <vt:vector size="143" baseType="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Andria Xenofontos</cp:lastModifiedBy>
  <cp:revision>196</cp:revision>
  <dcterms:created xsi:type="dcterms:W3CDTF">2020-10-14T13:32:04Z</dcterms:created>
  <dcterms:modified xsi:type="dcterms:W3CDTF">2023-02-07T08:57:18Z</dcterms:modified>
</cp:coreProperties>
</file>